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sldIdLst>
    <p:sldId id="256" r:id="rId5"/>
    <p:sldId id="268" r:id="rId6"/>
    <p:sldId id="1248" r:id="rId7"/>
    <p:sldId id="725" r:id="rId8"/>
    <p:sldId id="275" r:id="rId9"/>
    <p:sldId id="276" r:id="rId10"/>
    <p:sldId id="1251" r:id="rId11"/>
    <p:sldId id="1249" r:id="rId12"/>
    <p:sldId id="458" r:id="rId13"/>
    <p:sldId id="457" r:id="rId14"/>
    <p:sldId id="25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CF8"/>
    <a:srgbClr val="6F91C8"/>
    <a:srgbClr val="3F65AA"/>
    <a:srgbClr val="E43866"/>
    <a:srgbClr val="436CB7"/>
    <a:srgbClr val="487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65"/>
    <p:restoredTop sz="50000"/>
  </p:normalViewPr>
  <p:slideViewPr>
    <p:cSldViewPr snapToGrid="0" snapToObjects="1">
      <p:cViewPr varScale="1">
        <p:scale>
          <a:sx n="72" d="100"/>
          <a:sy n="72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34E3CD0-0912-D54D-99F1-5FF9CB7B0B82}" type="datetimeFigureOut">
              <a:rPr lang="es-CO" smtClean="0"/>
              <a:pPr/>
              <a:t>10/02/2021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A46854C-106E-CE40-A693-94E4F3F3AA7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09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5075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3004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5060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838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723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655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1_Imagen con título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9;p9"/>
          <p:cNvSpPr txBox="1">
            <a:spLocks noChangeArrowheads="1"/>
          </p:cNvSpPr>
          <p:nvPr userDrawn="1"/>
        </p:nvSpPr>
        <p:spPr bwMode="auto">
          <a:xfrm>
            <a:off x="433917" y="141818"/>
            <a:ext cx="247226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00" rIns="91433" bIns="457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 panose="020B0604020202020204" pitchFamily="34" charset="0"/>
              <a:buNone/>
              <a:defRPr/>
            </a:pPr>
            <a:r>
              <a:rPr lang="es-CO" altLang="es-CO" sz="800">
                <a:solidFill>
                  <a:srgbClr val="0066CD"/>
                </a:solidFill>
                <a:latin typeface="Work Sans Light" panose="00000400000000000000" pitchFamily="2" charset="0"/>
                <a:sym typeface="Work Sans Light" panose="00000400000000000000" pitchFamily="2" charset="0"/>
              </a:rPr>
              <a:t>Presidencia de la República de Colombia</a:t>
            </a:r>
          </a:p>
        </p:txBody>
      </p:sp>
      <p:sp>
        <p:nvSpPr>
          <p:cNvPr id="72" name="Google Shape;72;p10"/>
          <p:cNvSpPr txBox="1">
            <a:spLocks noGrp="1"/>
          </p:cNvSpPr>
          <p:nvPr>
            <p:ph type="body" idx="1"/>
          </p:nvPr>
        </p:nvSpPr>
        <p:spPr>
          <a:xfrm>
            <a:off x="8448168" y="3404467"/>
            <a:ext cx="3136000" cy="27328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609570" lvl="0" indent="-30478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SzPts val="1100"/>
              <a:buFont typeface="Work Sans Light"/>
              <a:buNone/>
              <a:defRPr sz="1333">
                <a:solidFill>
                  <a:srgbClr val="0066CD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1219140" lvl="1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828709" lvl="2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2438278" lvl="3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3047848" lvl="4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3657418" lvl="5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6pPr>
            <a:lvl7pPr marL="4266987" lvl="6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7pPr>
            <a:lvl8pPr marL="4876557" lvl="7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8pPr>
            <a:lvl9pPr marL="5486126" lvl="8" indent="-39791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100"/>
              <a:buFont typeface="Work Sans Light"/>
              <a:buChar char="•"/>
              <a:defRPr sz="1467">
                <a:latin typeface="Work Sans Light"/>
                <a:ea typeface="Work Sans Light"/>
                <a:cs typeface="Work Sans Light"/>
                <a:sym typeface="Work Sans Light"/>
              </a:defRPr>
            </a:lvl9pPr>
          </a:lstStyle>
          <a:p>
            <a:endParaRPr/>
          </a:p>
        </p:txBody>
      </p:sp>
      <p:sp>
        <p:nvSpPr>
          <p:cNvPr id="73" name="Google Shape;73;p10"/>
          <p:cNvSpPr>
            <a:spLocks noGrp="1"/>
          </p:cNvSpPr>
          <p:nvPr>
            <p:ph type="pic" idx="2"/>
          </p:nvPr>
        </p:nvSpPr>
        <p:spPr>
          <a:xfrm>
            <a:off x="-1" y="1258130"/>
            <a:ext cx="7085868" cy="4743532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R="0" lvl="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R="0" lvl="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R="0" lvl="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lvl="0"/>
            <a:endParaRPr noProof="0">
              <a:sym typeface="Work Sans"/>
            </a:endParaRPr>
          </a:p>
        </p:txBody>
      </p:sp>
      <p:sp>
        <p:nvSpPr>
          <p:cNvPr id="75" name="Google Shape;75;p10"/>
          <p:cNvSpPr txBox="1">
            <a:spLocks noGrp="1"/>
          </p:cNvSpPr>
          <p:nvPr>
            <p:ph type="title"/>
          </p:nvPr>
        </p:nvSpPr>
        <p:spPr>
          <a:xfrm>
            <a:off x="8448170" y="2321489"/>
            <a:ext cx="3135999" cy="8584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Work Sans SemiBold"/>
              <a:buNone/>
              <a:defRPr sz="4000">
                <a:solidFill>
                  <a:srgbClr val="0066CD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98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24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28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538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46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28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646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71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10/02/2021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993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10/02/2021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82601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mcruz@mineducacion.gov.c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11" Type="http://schemas.openxmlformats.org/officeDocument/2006/relationships/image" Target="../media/image21.emf"/><Relationship Id="rId5" Type="http://schemas.openxmlformats.org/officeDocument/2006/relationships/image" Target="../media/image15.png"/><Relationship Id="rId10" Type="http://schemas.openxmlformats.org/officeDocument/2006/relationships/image" Target="../media/image20.emf"/><Relationship Id="rId4" Type="http://schemas.openxmlformats.org/officeDocument/2006/relationships/image" Target="../media/image14.svg"/><Relationship Id="rId9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0" y="0"/>
            <a:ext cx="6306288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4962" y="2880442"/>
            <a:ext cx="5767388" cy="109711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34CD10D-905D-3947-A650-33A2203D5DC4}"/>
              </a:ext>
            </a:extLst>
          </p:cNvPr>
          <p:cNvSpPr txBox="1"/>
          <p:nvPr/>
        </p:nvSpPr>
        <p:spPr>
          <a:xfrm>
            <a:off x="6639339" y="4632949"/>
            <a:ext cx="5113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a  Poblaciones en Condiciones de Vulnerabilidad </a:t>
            </a:r>
          </a:p>
        </p:txBody>
      </p:sp>
    </p:spTree>
    <p:extLst>
      <p:ext uri="{BB962C8B-B14F-4D97-AF65-F5344CB8AC3E}">
        <p14:creationId xmlns:p14="http://schemas.microsoft.com/office/powerpoint/2010/main" val="377985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658BDA41-D8FC-47B4-808F-94FF1069AC90}"/>
              </a:ext>
            </a:extLst>
          </p:cNvPr>
          <p:cNvSpPr/>
          <p:nvPr/>
        </p:nvSpPr>
        <p:spPr>
          <a:xfrm>
            <a:off x="-24568" y="0"/>
            <a:ext cx="12234192" cy="8297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E39C2E-902F-4BD8-ADFA-493209CB5FFE}"/>
              </a:ext>
            </a:extLst>
          </p:cNvPr>
          <p:cNvSpPr txBox="1"/>
          <p:nvPr/>
        </p:nvSpPr>
        <p:spPr>
          <a:xfrm>
            <a:off x="5252305" y="-22259"/>
            <a:ext cx="6703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latin typeface="Century Gothic" charset="0"/>
              </a:rPr>
              <a:t>Estrategia Nacional para la prevención del reclutamiento: Súmate por mí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F933D099-9F0E-4F82-A590-3E9A7C8FFBD8}"/>
              </a:ext>
            </a:extLst>
          </p:cNvPr>
          <p:cNvSpPr/>
          <p:nvPr/>
        </p:nvSpPr>
        <p:spPr>
          <a:xfrm>
            <a:off x="-28735" y="-2"/>
            <a:ext cx="155751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F3036B5-9C2E-4A4F-AD6F-288A2BFF2D41}"/>
              </a:ext>
            </a:extLst>
          </p:cNvPr>
          <p:cNvGrpSpPr/>
          <p:nvPr/>
        </p:nvGrpSpPr>
        <p:grpSpPr>
          <a:xfrm>
            <a:off x="1128926" y="393239"/>
            <a:ext cx="3817345" cy="5043980"/>
            <a:chOff x="208382" y="95534"/>
            <a:chExt cx="4854301" cy="6355833"/>
          </a:xfrm>
        </p:grpSpPr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21092BCA-0A3B-47D3-B1E9-B49F2EF56A09}"/>
                </a:ext>
              </a:extLst>
            </p:cNvPr>
            <p:cNvGrpSpPr/>
            <p:nvPr/>
          </p:nvGrpSpPr>
          <p:grpSpPr>
            <a:xfrm>
              <a:off x="208382" y="95534"/>
              <a:ext cx="4854301" cy="6355833"/>
              <a:chOff x="6721461" y="-199297"/>
              <a:chExt cx="4766661" cy="6159313"/>
            </a:xfrm>
          </p:grpSpPr>
          <p:grpSp>
            <p:nvGrpSpPr>
              <p:cNvPr id="11" name="14 Grupo">
                <a:extLst>
                  <a:ext uri="{FF2B5EF4-FFF2-40B4-BE49-F238E27FC236}">
                    <a16:creationId xmlns:a16="http://schemas.microsoft.com/office/drawing/2014/main" id="{A295DDDC-B917-4E07-9664-67C9FCAC3E00}"/>
                  </a:ext>
                </a:extLst>
              </p:cNvPr>
              <p:cNvGrpSpPr/>
              <p:nvPr/>
            </p:nvGrpSpPr>
            <p:grpSpPr>
              <a:xfrm>
                <a:off x="6721461" y="-199297"/>
                <a:ext cx="4766661" cy="6159313"/>
                <a:chOff x="4675184" y="467469"/>
                <a:chExt cx="5222875" cy="6552456"/>
              </a:xfrm>
              <a:solidFill>
                <a:schemeClr val="bg1"/>
              </a:solidFill>
            </p:grpSpPr>
            <p:sp>
              <p:nvSpPr>
                <p:cNvPr id="14" name="13 Rectángulo">
                  <a:extLst>
                    <a:ext uri="{FF2B5EF4-FFF2-40B4-BE49-F238E27FC236}">
                      <a16:creationId xmlns:a16="http://schemas.microsoft.com/office/drawing/2014/main" id="{500D8882-9499-4BFD-8BAE-77CE885E8EE5}"/>
                    </a:ext>
                  </a:extLst>
                </p:cNvPr>
                <p:cNvSpPr/>
                <p:nvPr/>
              </p:nvSpPr>
              <p:spPr bwMode="auto">
                <a:xfrm>
                  <a:off x="4815977" y="467469"/>
                  <a:ext cx="924419" cy="851744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dash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449263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</a:pPr>
                  <a:endParaRPr kumimoji="0" lang="es-ES" sz="1800" b="0" i="0" u="none" strike="noStrike" cap="none" normalizeH="0" baseline="0" dirty="0">
                    <a:ln>
                      <a:noFill/>
                    </a:ln>
                    <a:effectLst/>
                    <a:latin typeface="Arial" charset="0"/>
                    <a:ea typeface="MS Gothic" charset="-128"/>
                  </a:endParaRPr>
                </a:p>
              </p:txBody>
            </p:sp>
            <p:sp>
              <p:nvSpPr>
                <p:cNvPr id="15" name="Freeform 15">
                  <a:extLst>
                    <a:ext uri="{FF2B5EF4-FFF2-40B4-BE49-F238E27FC236}">
                      <a16:creationId xmlns:a16="http://schemas.microsoft.com/office/drawing/2014/main" id="{2C0E594E-51F1-476D-AEDC-89CA359E7B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56184" y="2166938"/>
                  <a:ext cx="830262" cy="1833562"/>
                </a:xfrm>
                <a:custGeom>
                  <a:avLst/>
                  <a:gdLst>
                    <a:gd name="T0" fmla="*/ 2198 w 2305"/>
                    <a:gd name="T1" fmla="*/ 3211 h 5092"/>
                    <a:gd name="T2" fmla="*/ 2162 w 2305"/>
                    <a:gd name="T3" fmla="*/ 2929 h 5092"/>
                    <a:gd name="T4" fmla="*/ 1995 w 2305"/>
                    <a:gd name="T5" fmla="*/ 2752 h 5092"/>
                    <a:gd name="T6" fmla="*/ 1730 w 2305"/>
                    <a:gd name="T7" fmla="*/ 2646 h 5092"/>
                    <a:gd name="T8" fmla="*/ 1421 w 2305"/>
                    <a:gd name="T9" fmla="*/ 2567 h 5092"/>
                    <a:gd name="T10" fmla="*/ 1377 w 2305"/>
                    <a:gd name="T11" fmla="*/ 2329 h 5092"/>
                    <a:gd name="T12" fmla="*/ 1183 w 2305"/>
                    <a:gd name="T13" fmla="*/ 2152 h 5092"/>
                    <a:gd name="T14" fmla="*/ 1253 w 2305"/>
                    <a:gd name="T15" fmla="*/ 1923 h 5092"/>
                    <a:gd name="T16" fmla="*/ 1412 w 2305"/>
                    <a:gd name="T17" fmla="*/ 1720 h 5092"/>
                    <a:gd name="T18" fmla="*/ 1668 w 2305"/>
                    <a:gd name="T19" fmla="*/ 1614 h 5092"/>
                    <a:gd name="T20" fmla="*/ 1456 w 2305"/>
                    <a:gd name="T21" fmla="*/ 1393 h 5092"/>
                    <a:gd name="T22" fmla="*/ 945 w 2305"/>
                    <a:gd name="T23" fmla="*/ 829 h 5092"/>
                    <a:gd name="T24" fmla="*/ 1112 w 2305"/>
                    <a:gd name="T25" fmla="*/ 618 h 5092"/>
                    <a:gd name="T26" fmla="*/ 1059 w 2305"/>
                    <a:gd name="T27" fmla="*/ 371 h 5092"/>
                    <a:gd name="T28" fmla="*/ 768 w 2305"/>
                    <a:gd name="T29" fmla="*/ 177 h 5092"/>
                    <a:gd name="T30" fmla="*/ 503 w 2305"/>
                    <a:gd name="T31" fmla="*/ 106 h 5092"/>
                    <a:gd name="T32" fmla="*/ 627 w 2305"/>
                    <a:gd name="T33" fmla="*/ 371 h 5092"/>
                    <a:gd name="T34" fmla="*/ 786 w 2305"/>
                    <a:gd name="T35" fmla="*/ 609 h 5092"/>
                    <a:gd name="T36" fmla="*/ 742 w 2305"/>
                    <a:gd name="T37" fmla="*/ 829 h 5092"/>
                    <a:gd name="T38" fmla="*/ 283 w 2305"/>
                    <a:gd name="T39" fmla="*/ 1120 h 5092"/>
                    <a:gd name="T40" fmla="*/ 186 w 2305"/>
                    <a:gd name="T41" fmla="*/ 1279 h 5092"/>
                    <a:gd name="T42" fmla="*/ 71 w 2305"/>
                    <a:gd name="T43" fmla="*/ 1605 h 5092"/>
                    <a:gd name="T44" fmla="*/ 309 w 2305"/>
                    <a:gd name="T45" fmla="*/ 1852 h 5092"/>
                    <a:gd name="T46" fmla="*/ 389 w 2305"/>
                    <a:gd name="T47" fmla="*/ 2011 h 5092"/>
                    <a:gd name="T48" fmla="*/ 583 w 2305"/>
                    <a:gd name="T49" fmla="*/ 2117 h 5092"/>
                    <a:gd name="T50" fmla="*/ 671 w 2305"/>
                    <a:gd name="T51" fmla="*/ 2346 h 5092"/>
                    <a:gd name="T52" fmla="*/ 556 w 2305"/>
                    <a:gd name="T53" fmla="*/ 2549 h 5092"/>
                    <a:gd name="T54" fmla="*/ 662 w 2305"/>
                    <a:gd name="T55" fmla="*/ 2805 h 5092"/>
                    <a:gd name="T56" fmla="*/ 750 w 2305"/>
                    <a:gd name="T57" fmla="*/ 3035 h 5092"/>
                    <a:gd name="T58" fmla="*/ 697 w 2305"/>
                    <a:gd name="T59" fmla="*/ 3317 h 5092"/>
                    <a:gd name="T60" fmla="*/ 503 w 2305"/>
                    <a:gd name="T61" fmla="*/ 3379 h 5092"/>
                    <a:gd name="T62" fmla="*/ 618 w 2305"/>
                    <a:gd name="T63" fmla="*/ 3546 h 5092"/>
                    <a:gd name="T64" fmla="*/ 689 w 2305"/>
                    <a:gd name="T65" fmla="*/ 3820 h 5092"/>
                    <a:gd name="T66" fmla="*/ 750 w 2305"/>
                    <a:gd name="T67" fmla="*/ 4146 h 5092"/>
                    <a:gd name="T68" fmla="*/ 777 w 2305"/>
                    <a:gd name="T69" fmla="*/ 4464 h 5092"/>
                    <a:gd name="T70" fmla="*/ 653 w 2305"/>
                    <a:gd name="T71" fmla="*/ 4746 h 5092"/>
                    <a:gd name="T72" fmla="*/ 547 w 2305"/>
                    <a:gd name="T73" fmla="*/ 4914 h 5092"/>
                    <a:gd name="T74" fmla="*/ 768 w 2305"/>
                    <a:gd name="T75" fmla="*/ 4870 h 5092"/>
                    <a:gd name="T76" fmla="*/ 998 w 2305"/>
                    <a:gd name="T77" fmla="*/ 4879 h 5092"/>
                    <a:gd name="T78" fmla="*/ 1333 w 2305"/>
                    <a:gd name="T79" fmla="*/ 5011 h 5092"/>
                    <a:gd name="T80" fmla="*/ 1686 w 2305"/>
                    <a:gd name="T81" fmla="*/ 5029 h 5092"/>
                    <a:gd name="T82" fmla="*/ 1827 w 2305"/>
                    <a:gd name="T83" fmla="*/ 4835 h 5092"/>
                    <a:gd name="T84" fmla="*/ 1668 w 2305"/>
                    <a:gd name="T85" fmla="*/ 4579 h 5092"/>
                    <a:gd name="T86" fmla="*/ 1906 w 2305"/>
                    <a:gd name="T87" fmla="*/ 4235 h 5092"/>
                    <a:gd name="T88" fmla="*/ 2154 w 2305"/>
                    <a:gd name="T89" fmla="*/ 3996 h 5092"/>
                    <a:gd name="T90" fmla="*/ 2012 w 2305"/>
                    <a:gd name="T91" fmla="*/ 3758 h 5092"/>
                    <a:gd name="T92" fmla="*/ 2039 w 2305"/>
                    <a:gd name="T93" fmla="*/ 3538 h 5092"/>
                    <a:gd name="T94" fmla="*/ 2304 w 2305"/>
                    <a:gd name="T95" fmla="*/ 3432 h 5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05" h="5092">
                      <a:moveTo>
                        <a:pt x="2277" y="3352"/>
                      </a:moveTo>
                      <a:lnTo>
                        <a:pt x="2268" y="3308"/>
                      </a:lnTo>
                      <a:lnTo>
                        <a:pt x="2233" y="3273"/>
                      </a:lnTo>
                      <a:lnTo>
                        <a:pt x="2198" y="3211"/>
                      </a:lnTo>
                      <a:lnTo>
                        <a:pt x="2207" y="3141"/>
                      </a:lnTo>
                      <a:lnTo>
                        <a:pt x="2171" y="3088"/>
                      </a:lnTo>
                      <a:lnTo>
                        <a:pt x="2127" y="3017"/>
                      </a:lnTo>
                      <a:lnTo>
                        <a:pt x="2162" y="2929"/>
                      </a:lnTo>
                      <a:lnTo>
                        <a:pt x="2171" y="2867"/>
                      </a:lnTo>
                      <a:lnTo>
                        <a:pt x="2145" y="2814"/>
                      </a:lnTo>
                      <a:lnTo>
                        <a:pt x="2039" y="2823"/>
                      </a:lnTo>
                      <a:lnTo>
                        <a:pt x="1995" y="2752"/>
                      </a:lnTo>
                      <a:lnTo>
                        <a:pt x="2004" y="2664"/>
                      </a:lnTo>
                      <a:lnTo>
                        <a:pt x="1977" y="2611"/>
                      </a:lnTo>
                      <a:lnTo>
                        <a:pt x="1871" y="2620"/>
                      </a:lnTo>
                      <a:lnTo>
                        <a:pt x="1730" y="2646"/>
                      </a:lnTo>
                      <a:lnTo>
                        <a:pt x="1633" y="2664"/>
                      </a:lnTo>
                      <a:lnTo>
                        <a:pt x="1527" y="2673"/>
                      </a:lnTo>
                      <a:lnTo>
                        <a:pt x="1448" y="2638"/>
                      </a:lnTo>
                      <a:lnTo>
                        <a:pt x="1421" y="2567"/>
                      </a:lnTo>
                      <a:lnTo>
                        <a:pt x="1359" y="2532"/>
                      </a:lnTo>
                      <a:lnTo>
                        <a:pt x="1351" y="2470"/>
                      </a:lnTo>
                      <a:lnTo>
                        <a:pt x="1351" y="2399"/>
                      </a:lnTo>
                      <a:lnTo>
                        <a:pt x="1377" y="2329"/>
                      </a:lnTo>
                      <a:lnTo>
                        <a:pt x="1324" y="2293"/>
                      </a:lnTo>
                      <a:lnTo>
                        <a:pt x="1262" y="2241"/>
                      </a:lnTo>
                      <a:lnTo>
                        <a:pt x="1236" y="2179"/>
                      </a:lnTo>
                      <a:lnTo>
                        <a:pt x="1183" y="2152"/>
                      </a:lnTo>
                      <a:lnTo>
                        <a:pt x="1174" y="2082"/>
                      </a:lnTo>
                      <a:lnTo>
                        <a:pt x="1121" y="2029"/>
                      </a:lnTo>
                      <a:lnTo>
                        <a:pt x="1121" y="1976"/>
                      </a:lnTo>
                      <a:lnTo>
                        <a:pt x="1253" y="1923"/>
                      </a:lnTo>
                      <a:lnTo>
                        <a:pt x="1315" y="1888"/>
                      </a:lnTo>
                      <a:lnTo>
                        <a:pt x="1306" y="1817"/>
                      </a:lnTo>
                      <a:lnTo>
                        <a:pt x="1298" y="1746"/>
                      </a:lnTo>
                      <a:lnTo>
                        <a:pt x="1412" y="1720"/>
                      </a:lnTo>
                      <a:lnTo>
                        <a:pt x="1492" y="1738"/>
                      </a:lnTo>
                      <a:lnTo>
                        <a:pt x="1562" y="1755"/>
                      </a:lnTo>
                      <a:lnTo>
                        <a:pt x="1633" y="1746"/>
                      </a:lnTo>
                      <a:lnTo>
                        <a:pt x="1668" y="1614"/>
                      </a:lnTo>
                      <a:lnTo>
                        <a:pt x="1651" y="1526"/>
                      </a:lnTo>
                      <a:lnTo>
                        <a:pt x="1615" y="1455"/>
                      </a:lnTo>
                      <a:lnTo>
                        <a:pt x="1545" y="1402"/>
                      </a:lnTo>
                      <a:lnTo>
                        <a:pt x="1456" y="1393"/>
                      </a:lnTo>
                      <a:lnTo>
                        <a:pt x="1271" y="1173"/>
                      </a:lnTo>
                      <a:lnTo>
                        <a:pt x="962" y="943"/>
                      </a:lnTo>
                      <a:lnTo>
                        <a:pt x="900" y="864"/>
                      </a:lnTo>
                      <a:lnTo>
                        <a:pt x="945" y="829"/>
                      </a:lnTo>
                      <a:lnTo>
                        <a:pt x="1006" y="785"/>
                      </a:lnTo>
                      <a:lnTo>
                        <a:pt x="1024" y="705"/>
                      </a:lnTo>
                      <a:lnTo>
                        <a:pt x="1033" y="644"/>
                      </a:lnTo>
                      <a:lnTo>
                        <a:pt x="1112" y="618"/>
                      </a:lnTo>
                      <a:lnTo>
                        <a:pt x="1103" y="556"/>
                      </a:lnTo>
                      <a:lnTo>
                        <a:pt x="1077" y="494"/>
                      </a:lnTo>
                      <a:lnTo>
                        <a:pt x="1095" y="441"/>
                      </a:lnTo>
                      <a:lnTo>
                        <a:pt x="1059" y="371"/>
                      </a:lnTo>
                      <a:lnTo>
                        <a:pt x="971" y="371"/>
                      </a:lnTo>
                      <a:lnTo>
                        <a:pt x="927" y="327"/>
                      </a:lnTo>
                      <a:lnTo>
                        <a:pt x="865" y="203"/>
                      </a:lnTo>
                      <a:lnTo>
                        <a:pt x="768" y="177"/>
                      </a:lnTo>
                      <a:lnTo>
                        <a:pt x="697" y="141"/>
                      </a:lnTo>
                      <a:lnTo>
                        <a:pt x="689" y="80"/>
                      </a:lnTo>
                      <a:lnTo>
                        <a:pt x="583" y="0"/>
                      </a:lnTo>
                      <a:lnTo>
                        <a:pt x="503" y="106"/>
                      </a:lnTo>
                      <a:lnTo>
                        <a:pt x="512" y="168"/>
                      </a:lnTo>
                      <a:lnTo>
                        <a:pt x="565" y="221"/>
                      </a:lnTo>
                      <a:lnTo>
                        <a:pt x="627" y="291"/>
                      </a:lnTo>
                      <a:lnTo>
                        <a:pt x="627" y="371"/>
                      </a:lnTo>
                      <a:lnTo>
                        <a:pt x="680" y="424"/>
                      </a:lnTo>
                      <a:lnTo>
                        <a:pt x="742" y="486"/>
                      </a:lnTo>
                      <a:lnTo>
                        <a:pt x="759" y="556"/>
                      </a:lnTo>
                      <a:lnTo>
                        <a:pt x="786" y="609"/>
                      </a:lnTo>
                      <a:lnTo>
                        <a:pt x="812" y="696"/>
                      </a:lnTo>
                      <a:lnTo>
                        <a:pt x="803" y="740"/>
                      </a:lnTo>
                      <a:lnTo>
                        <a:pt x="803" y="793"/>
                      </a:lnTo>
                      <a:lnTo>
                        <a:pt x="742" y="829"/>
                      </a:lnTo>
                      <a:lnTo>
                        <a:pt x="671" y="855"/>
                      </a:lnTo>
                      <a:lnTo>
                        <a:pt x="406" y="1217"/>
                      </a:lnTo>
                      <a:lnTo>
                        <a:pt x="344" y="1199"/>
                      </a:lnTo>
                      <a:lnTo>
                        <a:pt x="283" y="1120"/>
                      </a:lnTo>
                      <a:lnTo>
                        <a:pt x="230" y="1067"/>
                      </a:lnTo>
                      <a:lnTo>
                        <a:pt x="177" y="1093"/>
                      </a:lnTo>
                      <a:lnTo>
                        <a:pt x="186" y="1199"/>
                      </a:lnTo>
                      <a:lnTo>
                        <a:pt x="186" y="1279"/>
                      </a:lnTo>
                      <a:lnTo>
                        <a:pt x="97" y="1323"/>
                      </a:lnTo>
                      <a:lnTo>
                        <a:pt x="80" y="1358"/>
                      </a:lnTo>
                      <a:lnTo>
                        <a:pt x="0" y="1552"/>
                      </a:lnTo>
                      <a:lnTo>
                        <a:pt x="71" y="1605"/>
                      </a:lnTo>
                      <a:lnTo>
                        <a:pt x="142" y="1667"/>
                      </a:lnTo>
                      <a:lnTo>
                        <a:pt x="239" y="1729"/>
                      </a:lnTo>
                      <a:lnTo>
                        <a:pt x="283" y="1791"/>
                      </a:lnTo>
                      <a:lnTo>
                        <a:pt x="309" y="1852"/>
                      </a:lnTo>
                      <a:lnTo>
                        <a:pt x="265" y="1888"/>
                      </a:lnTo>
                      <a:lnTo>
                        <a:pt x="239" y="1949"/>
                      </a:lnTo>
                      <a:lnTo>
                        <a:pt x="309" y="1985"/>
                      </a:lnTo>
                      <a:lnTo>
                        <a:pt x="389" y="2011"/>
                      </a:lnTo>
                      <a:lnTo>
                        <a:pt x="442" y="2073"/>
                      </a:lnTo>
                      <a:lnTo>
                        <a:pt x="459" y="2161"/>
                      </a:lnTo>
                      <a:lnTo>
                        <a:pt x="512" y="2117"/>
                      </a:lnTo>
                      <a:lnTo>
                        <a:pt x="583" y="2117"/>
                      </a:lnTo>
                      <a:lnTo>
                        <a:pt x="636" y="2161"/>
                      </a:lnTo>
                      <a:lnTo>
                        <a:pt x="627" y="2205"/>
                      </a:lnTo>
                      <a:lnTo>
                        <a:pt x="671" y="2267"/>
                      </a:lnTo>
                      <a:lnTo>
                        <a:pt x="671" y="2346"/>
                      </a:lnTo>
                      <a:lnTo>
                        <a:pt x="671" y="2435"/>
                      </a:lnTo>
                      <a:lnTo>
                        <a:pt x="636" y="2470"/>
                      </a:lnTo>
                      <a:lnTo>
                        <a:pt x="627" y="2532"/>
                      </a:lnTo>
                      <a:lnTo>
                        <a:pt x="556" y="2549"/>
                      </a:lnTo>
                      <a:lnTo>
                        <a:pt x="547" y="2629"/>
                      </a:lnTo>
                      <a:lnTo>
                        <a:pt x="539" y="2708"/>
                      </a:lnTo>
                      <a:lnTo>
                        <a:pt x="609" y="2743"/>
                      </a:lnTo>
                      <a:lnTo>
                        <a:pt x="662" y="2805"/>
                      </a:lnTo>
                      <a:lnTo>
                        <a:pt x="697" y="2858"/>
                      </a:lnTo>
                      <a:lnTo>
                        <a:pt x="697" y="2920"/>
                      </a:lnTo>
                      <a:lnTo>
                        <a:pt x="733" y="2973"/>
                      </a:lnTo>
                      <a:lnTo>
                        <a:pt x="750" y="3035"/>
                      </a:lnTo>
                      <a:lnTo>
                        <a:pt x="812" y="3096"/>
                      </a:lnTo>
                      <a:lnTo>
                        <a:pt x="803" y="3176"/>
                      </a:lnTo>
                      <a:lnTo>
                        <a:pt x="750" y="3246"/>
                      </a:lnTo>
                      <a:lnTo>
                        <a:pt x="697" y="3317"/>
                      </a:lnTo>
                      <a:lnTo>
                        <a:pt x="662" y="3361"/>
                      </a:lnTo>
                      <a:lnTo>
                        <a:pt x="583" y="3352"/>
                      </a:lnTo>
                      <a:lnTo>
                        <a:pt x="512" y="3317"/>
                      </a:lnTo>
                      <a:lnTo>
                        <a:pt x="503" y="3379"/>
                      </a:lnTo>
                      <a:lnTo>
                        <a:pt x="468" y="3441"/>
                      </a:lnTo>
                      <a:lnTo>
                        <a:pt x="521" y="3458"/>
                      </a:lnTo>
                      <a:lnTo>
                        <a:pt x="618" y="3485"/>
                      </a:lnTo>
                      <a:lnTo>
                        <a:pt x="618" y="3546"/>
                      </a:lnTo>
                      <a:lnTo>
                        <a:pt x="653" y="3608"/>
                      </a:lnTo>
                      <a:lnTo>
                        <a:pt x="653" y="3679"/>
                      </a:lnTo>
                      <a:lnTo>
                        <a:pt x="653" y="3749"/>
                      </a:lnTo>
                      <a:lnTo>
                        <a:pt x="689" y="3820"/>
                      </a:lnTo>
                      <a:lnTo>
                        <a:pt x="680" y="3917"/>
                      </a:lnTo>
                      <a:lnTo>
                        <a:pt x="715" y="3979"/>
                      </a:lnTo>
                      <a:lnTo>
                        <a:pt x="689" y="4049"/>
                      </a:lnTo>
                      <a:lnTo>
                        <a:pt x="750" y="4146"/>
                      </a:lnTo>
                      <a:lnTo>
                        <a:pt x="733" y="4226"/>
                      </a:lnTo>
                      <a:lnTo>
                        <a:pt x="777" y="4279"/>
                      </a:lnTo>
                      <a:lnTo>
                        <a:pt x="777" y="4367"/>
                      </a:lnTo>
                      <a:lnTo>
                        <a:pt x="777" y="4464"/>
                      </a:lnTo>
                      <a:lnTo>
                        <a:pt x="777" y="4552"/>
                      </a:lnTo>
                      <a:lnTo>
                        <a:pt x="768" y="4614"/>
                      </a:lnTo>
                      <a:lnTo>
                        <a:pt x="715" y="4685"/>
                      </a:lnTo>
                      <a:lnTo>
                        <a:pt x="653" y="4746"/>
                      </a:lnTo>
                      <a:lnTo>
                        <a:pt x="556" y="4799"/>
                      </a:lnTo>
                      <a:lnTo>
                        <a:pt x="539" y="4861"/>
                      </a:lnTo>
                      <a:lnTo>
                        <a:pt x="636" y="4861"/>
                      </a:lnTo>
                      <a:lnTo>
                        <a:pt x="547" y="4914"/>
                      </a:lnTo>
                      <a:lnTo>
                        <a:pt x="556" y="4958"/>
                      </a:lnTo>
                      <a:lnTo>
                        <a:pt x="645" y="4923"/>
                      </a:lnTo>
                      <a:lnTo>
                        <a:pt x="715" y="4949"/>
                      </a:lnTo>
                      <a:lnTo>
                        <a:pt x="768" y="4870"/>
                      </a:lnTo>
                      <a:lnTo>
                        <a:pt x="795" y="4905"/>
                      </a:lnTo>
                      <a:lnTo>
                        <a:pt x="839" y="4852"/>
                      </a:lnTo>
                      <a:lnTo>
                        <a:pt x="927" y="4852"/>
                      </a:lnTo>
                      <a:lnTo>
                        <a:pt x="998" y="4879"/>
                      </a:lnTo>
                      <a:lnTo>
                        <a:pt x="1086" y="4932"/>
                      </a:lnTo>
                      <a:lnTo>
                        <a:pt x="1130" y="4967"/>
                      </a:lnTo>
                      <a:lnTo>
                        <a:pt x="1245" y="4941"/>
                      </a:lnTo>
                      <a:lnTo>
                        <a:pt x="1333" y="5011"/>
                      </a:lnTo>
                      <a:lnTo>
                        <a:pt x="1403" y="5055"/>
                      </a:lnTo>
                      <a:lnTo>
                        <a:pt x="1509" y="5091"/>
                      </a:lnTo>
                      <a:lnTo>
                        <a:pt x="1553" y="5029"/>
                      </a:lnTo>
                      <a:lnTo>
                        <a:pt x="1686" y="5029"/>
                      </a:lnTo>
                      <a:lnTo>
                        <a:pt x="1721" y="4949"/>
                      </a:lnTo>
                      <a:lnTo>
                        <a:pt x="1783" y="4923"/>
                      </a:lnTo>
                      <a:lnTo>
                        <a:pt x="1845" y="4905"/>
                      </a:lnTo>
                      <a:lnTo>
                        <a:pt x="1827" y="4835"/>
                      </a:lnTo>
                      <a:lnTo>
                        <a:pt x="1739" y="4799"/>
                      </a:lnTo>
                      <a:lnTo>
                        <a:pt x="1721" y="4746"/>
                      </a:lnTo>
                      <a:lnTo>
                        <a:pt x="1686" y="4676"/>
                      </a:lnTo>
                      <a:lnTo>
                        <a:pt x="1668" y="4579"/>
                      </a:lnTo>
                      <a:lnTo>
                        <a:pt x="1739" y="4579"/>
                      </a:lnTo>
                      <a:lnTo>
                        <a:pt x="1756" y="4508"/>
                      </a:lnTo>
                      <a:lnTo>
                        <a:pt x="1845" y="4341"/>
                      </a:lnTo>
                      <a:lnTo>
                        <a:pt x="1906" y="4235"/>
                      </a:lnTo>
                      <a:lnTo>
                        <a:pt x="1933" y="4191"/>
                      </a:lnTo>
                      <a:lnTo>
                        <a:pt x="2012" y="4164"/>
                      </a:lnTo>
                      <a:lnTo>
                        <a:pt x="2092" y="4076"/>
                      </a:lnTo>
                      <a:lnTo>
                        <a:pt x="2154" y="3996"/>
                      </a:lnTo>
                      <a:lnTo>
                        <a:pt x="2136" y="3944"/>
                      </a:lnTo>
                      <a:lnTo>
                        <a:pt x="2065" y="3899"/>
                      </a:lnTo>
                      <a:lnTo>
                        <a:pt x="2057" y="3829"/>
                      </a:lnTo>
                      <a:lnTo>
                        <a:pt x="2012" y="3758"/>
                      </a:lnTo>
                      <a:lnTo>
                        <a:pt x="1959" y="3714"/>
                      </a:lnTo>
                      <a:lnTo>
                        <a:pt x="1915" y="3644"/>
                      </a:lnTo>
                      <a:lnTo>
                        <a:pt x="1995" y="3599"/>
                      </a:lnTo>
                      <a:lnTo>
                        <a:pt x="2039" y="3538"/>
                      </a:lnTo>
                      <a:lnTo>
                        <a:pt x="2092" y="3485"/>
                      </a:lnTo>
                      <a:lnTo>
                        <a:pt x="2145" y="3485"/>
                      </a:lnTo>
                      <a:lnTo>
                        <a:pt x="2198" y="3432"/>
                      </a:lnTo>
                      <a:lnTo>
                        <a:pt x="2304" y="3432"/>
                      </a:lnTo>
                      <a:lnTo>
                        <a:pt x="2277" y="3352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16" name="Freeform 1">
                  <a:extLst>
                    <a:ext uri="{FF2B5EF4-FFF2-40B4-BE49-F238E27FC236}">
                      <a16:creationId xmlns:a16="http://schemas.microsoft.com/office/drawing/2014/main" id="{F0B0E707-5184-4702-93B3-0BD31D393B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41971" y="1830388"/>
                  <a:ext cx="747713" cy="819150"/>
                </a:xfrm>
                <a:custGeom>
                  <a:avLst/>
                  <a:gdLst>
                    <a:gd name="T0" fmla="*/ 918 w 2075"/>
                    <a:gd name="T1" fmla="*/ 106 h 2277"/>
                    <a:gd name="T2" fmla="*/ 1041 w 2075"/>
                    <a:gd name="T3" fmla="*/ 124 h 2277"/>
                    <a:gd name="T4" fmla="*/ 1200 w 2075"/>
                    <a:gd name="T5" fmla="*/ 194 h 2277"/>
                    <a:gd name="T6" fmla="*/ 1244 w 2075"/>
                    <a:gd name="T7" fmla="*/ 256 h 2277"/>
                    <a:gd name="T8" fmla="*/ 1376 w 2075"/>
                    <a:gd name="T9" fmla="*/ 318 h 2277"/>
                    <a:gd name="T10" fmla="*/ 1465 w 2075"/>
                    <a:gd name="T11" fmla="*/ 379 h 2277"/>
                    <a:gd name="T12" fmla="*/ 1500 w 2075"/>
                    <a:gd name="T13" fmla="*/ 529 h 2277"/>
                    <a:gd name="T14" fmla="*/ 1385 w 2075"/>
                    <a:gd name="T15" fmla="*/ 574 h 2277"/>
                    <a:gd name="T16" fmla="*/ 1279 w 2075"/>
                    <a:gd name="T17" fmla="*/ 644 h 2277"/>
                    <a:gd name="T18" fmla="*/ 1341 w 2075"/>
                    <a:gd name="T19" fmla="*/ 741 h 2277"/>
                    <a:gd name="T20" fmla="*/ 1376 w 2075"/>
                    <a:gd name="T21" fmla="*/ 874 h 2277"/>
                    <a:gd name="T22" fmla="*/ 1403 w 2075"/>
                    <a:gd name="T23" fmla="*/ 979 h 2277"/>
                    <a:gd name="T24" fmla="*/ 1526 w 2075"/>
                    <a:gd name="T25" fmla="*/ 1006 h 2277"/>
                    <a:gd name="T26" fmla="*/ 1588 w 2075"/>
                    <a:gd name="T27" fmla="*/ 1085 h 2277"/>
                    <a:gd name="T28" fmla="*/ 1756 w 2075"/>
                    <a:gd name="T29" fmla="*/ 953 h 2277"/>
                    <a:gd name="T30" fmla="*/ 1844 w 2075"/>
                    <a:gd name="T31" fmla="*/ 1006 h 2277"/>
                    <a:gd name="T32" fmla="*/ 1941 w 2075"/>
                    <a:gd name="T33" fmla="*/ 1068 h 2277"/>
                    <a:gd name="T34" fmla="*/ 2021 w 2075"/>
                    <a:gd name="T35" fmla="*/ 1129 h 2277"/>
                    <a:gd name="T36" fmla="*/ 2074 w 2075"/>
                    <a:gd name="T37" fmla="*/ 1200 h 2277"/>
                    <a:gd name="T38" fmla="*/ 1985 w 2075"/>
                    <a:gd name="T39" fmla="*/ 1288 h 2277"/>
                    <a:gd name="T40" fmla="*/ 1897 w 2075"/>
                    <a:gd name="T41" fmla="*/ 1385 h 2277"/>
                    <a:gd name="T42" fmla="*/ 1782 w 2075"/>
                    <a:gd name="T43" fmla="*/ 1429 h 2277"/>
                    <a:gd name="T44" fmla="*/ 1650 w 2075"/>
                    <a:gd name="T45" fmla="*/ 1465 h 2277"/>
                    <a:gd name="T46" fmla="*/ 1500 w 2075"/>
                    <a:gd name="T47" fmla="*/ 1465 h 2277"/>
                    <a:gd name="T48" fmla="*/ 1491 w 2075"/>
                    <a:gd name="T49" fmla="*/ 1571 h 2277"/>
                    <a:gd name="T50" fmla="*/ 1385 w 2075"/>
                    <a:gd name="T51" fmla="*/ 1631 h 2277"/>
                    <a:gd name="T52" fmla="*/ 1226 w 2075"/>
                    <a:gd name="T53" fmla="*/ 1737 h 2277"/>
                    <a:gd name="T54" fmla="*/ 1165 w 2075"/>
                    <a:gd name="T55" fmla="*/ 1852 h 2277"/>
                    <a:gd name="T56" fmla="*/ 1006 w 2075"/>
                    <a:gd name="T57" fmla="*/ 1834 h 2277"/>
                    <a:gd name="T58" fmla="*/ 926 w 2075"/>
                    <a:gd name="T59" fmla="*/ 2046 h 2277"/>
                    <a:gd name="T60" fmla="*/ 185 w 2075"/>
                    <a:gd name="T61" fmla="*/ 2276 h 2277"/>
                    <a:gd name="T62" fmla="*/ 44 w 2075"/>
                    <a:gd name="T63" fmla="*/ 2081 h 2277"/>
                    <a:gd name="T64" fmla="*/ 0 w 2075"/>
                    <a:gd name="T65" fmla="*/ 1870 h 2277"/>
                    <a:gd name="T66" fmla="*/ 53 w 2075"/>
                    <a:gd name="T67" fmla="*/ 1658 h 2277"/>
                    <a:gd name="T68" fmla="*/ 106 w 2075"/>
                    <a:gd name="T69" fmla="*/ 1482 h 2277"/>
                    <a:gd name="T70" fmla="*/ 194 w 2075"/>
                    <a:gd name="T71" fmla="*/ 1244 h 2277"/>
                    <a:gd name="T72" fmla="*/ 317 w 2075"/>
                    <a:gd name="T73" fmla="*/ 1147 h 2277"/>
                    <a:gd name="T74" fmla="*/ 344 w 2075"/>
                    <a:gd name="T75" fmla="*/ 979 h 2277"/>
                    <a:gd name="T76" fmla="*/ 273 w 2075"/>
                    <a:gd name="T77" fmla="*/ 891 h 2277"/>
                    <a:gd name="T78" fmla="*/ 141 w 2075"/>
                    <a:gd name="T79" fmla="*/ 785 h 2277"/>
                    <a:gd name="T80" fmla="*/ 70 w 2075"/>
                    <a:gd name="T81" fmla="*/ 626 h 2277"/>
                    <a:gd name="T82" fmla="*/ 132 w 2075"/>
                    <a:gd name="T83" fmla="*/ 529 h 2277"/>
                    <a:gd name="T84" fmla="*/ 229 w 2075"/>
                    <a:gd name="T85" fmla="*/ 432 h 2277"/>
                    <a:gd name="T86" fmla="*/ 335 w 2075"/>
                    <a:gd name="T87" fmla="*/ 344 h 2277"/>
                    <a:gd name="T88" fmla="*/ 397 w 2075"/>
                    <a:gd name="T89" fmla="*/ 212 h 2277"/>
                    <a:gd name="T90" fmla="*/ 450 w 2075"/>
                    <a:gd name="T91" fmla="*/ 115 h 2277"/>
                    <a:gd name="T92" fmla="*/ 582 w 2075"/>
                    <a:gd name="T93" fmla="*/ 44 h 2277"/>
                    <a:gd name="T94" fmla="*/ 741 w 2075"/>
                    <a:gd name="T95" fmla="*/ 0 h 2277"/>
                    <a:gd name="T96" fmla="*/ 900 w 2075"/>
                    <a:gd name="T97" fmla="*/ 26 h 2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075" h="2277">
                      <a:moveTo>
                        <a:pt x="900" y="26"/>
                      </a:moveTo>
                      <a:lnTo>
                        <a:pt x="918" y="106"/>
                      </a:lnTo>
                      <a:lnTo>
                        <a:pt x="979" y="124"/>
                      </a:lnTo>
                      <a:lnTo>
                        <a:pt x="1041" y="124"/>
                      </a:lnTo>
                      <a:lnTo>
                        <a:pt x="1112" y="185"/>
                      </a:lnTo>
                      <a:lnTo>
                        <a:pt x="1200" y="194"/>
                      </a:lnTo>
                      <a:lnTo>
                        <a:pt x="1191" y="238"/>
                      </a:lnTo>
                      <a:lnTo>
                        <a:pt x="1244" y="256"/>
                      </a:lnTo>
                      <a:lnTo>
                        <a:pt x="1297" y="291"/>
                      </a:lnTo>
                      <a:lnTo>
                        <a:pt x="1376" y="318"/>
                      </a:lnTo>
                      <a:lnTo>
                        <a:pt x="1394" y="371"/>
                      </a:lnTo>
                      <a:lnTo>
                        <a:pt x="1465" y="379"/>
                      </a:lnTo>
                      <a:lnTo>
                        <a:pt x="1491" y="441"/>
                      </a:lnTo>
                      <a:lnTo>
                        <a:pt x="1500" y="529"/>
                      </a:lnTo>
                      <a:lnTo>
                        <a:pt x="1465" y="565"/>
                      </a:lnTo>
                      <a:lnTo>
                        <a:pt x="1385" y="574"/>
                      </a:lnTo>
                      <a:lnTo>
                        <a:pt x="1306" y="600"/>
                      </a:lnTo>
                      <a:lnTo>
                        <a:pt x="1279" y="644"/>
                      </a:lnTo>
                      <a:lnTo>
                        <a:pt x="1350" y="679"/>
                      </a:lnTo>
                      <a:lnTo>
                        <a:pt x="1341" y="741"/>
                      </a:lnTo>
                      <a:lnTo>
                        <a:pt x="1359" y="812"/>
                      </a:lnTo>
                      <a:lnTo>
                        <a:pt x="1376" y="874"/>
                      </a:lnTo>
                      <a:lnTo>
                        <a:pt x="1385" y="935"/>
                      </a:lnTo>
                      <a:lnTo>
                        <a:pt x="1403" y="979"/>
                      </a:lnTo>
                      <a:lnTo>
                        <a:pt x="1482" y="979"/>
                      </a:lnTo>
                      <a:lnTo>
                        <a:pt x="1526" y="1006"/>
                      </a:lnTo>
                      <a:lnTo>
                        <a:pt x="1518" y="1068"/>
                      </a:lnTo>
                      <a:lnTo>
                        <a:pt x="1588" y="1085"/>
                      </a:lnTo>
                      <a:lnTo>
                        <a:pt x="1676" y="1050"/>
                      </a:lnTo>
                      <a:lnTo>
                        <a:pt x="1756" y="953"/>
                      </a:lnTo>
                      <a:lnTo>
                        <a:pt x="1765" y="1015"/>
                      </a:lnTo>
                      <a:lnTo>
                        <a:pt x="1844" y="1006"/>
                      </a:lnTo>
                      <a:lnTo>
                        <a:pt x="1906" y="1032"/>
                      </a:lnTo>
                      <a:lnTo>
                        <a:pt x="1941" y="1068"/>
                      </a:lnTo>
                      <a:lnTo>
                        <a:pt x="2012" y="1076"/>
                      </a:lnTo>
                      <a:lnTo>
                        <a:pt x="2021" y="1129"/>
                      </a:lnTo>
                      <a:lnTo>
                        <a:pt x="2029" y="1182"/>
                      </a:lnTo>
                      <a:lnTo>
                        <a:pt x="2074" y="1200"/>
                      </a:lnTo>
                      <a:lnTo>
                        <a:pt x="2056" y="1253"/>
                      </a:lnTo>
                      <a:lnTo>
                        <a:pt x="1985" y="1288"/>
                      </a:lnTo>
                      <a:lnTo>
                        <a:pt x="1932" y="1324"/>
                      </a:lnTo>
                      <a:lnTo>
                        <a:pt x="1897" y="1385"/>
                      </a:lnTo>
                      <a:lnTo>
                        <a:pt x="1862" y="1438"/>
                      </a:lnTo>
                      <a:lnTo>
                        <a:pt x="1782" y="1429"/>
                      </a:lnTo>
                      <a:lnTo>
                        <a:pt x="1721" y="1456"/>
                      </a:lnTo>
                      <a:lnTo>
                        <a:pt x="1650" y="1465"/>
                      </a:lnTo>
                      <a:lnTo>
                        <a:pt x="1571" y="1456"/>
                      </a:lnTo>
                      <a:lnTo>
                        <a:pt x="1500" y="1465"/>
                      </a:lnTo>
                      <a:lnTo>
                        <a:pt x="1491" y="1509"/>
                      </a:lnTo>
                      <a:lnTo>
                        <a:pt x="1491" y="1571"/>
                      </a:lnTo>
                      <a:lnTo>
                        <a:pt x="1412" y="1579"/>
                      </a:lnTo>
                      <a:lnTo>
                        <a:pt x="1385" y="1631"/>
                      </a:lnTo>
                      <a:lnTo>
                        <a:pt x="1323" y="1693"/>
                      </a:lnTo>
                      <a:lnTo>
                        <a:pt x="1226" y="1737"/>
                      </a:lnTo>
                      <a:lnTo>
                        <a:pt x="1218" y="1817"/>
                      </a:lnTo>
                      <a:lnTo>
                        <a:pt x="1165" y="1852"/>
                      </a:lnTo>
                      <a:lnTo>
                        <a:pt x="1094" y="1817"/>
                      </a:lnTo>
                      <a:lnTo>
                        <a:pt x="1006" y="1834"/>
                      </a:lnTo>
                      <a:lnTo>
                        <a:pt x="970" y="1949"/>
                      </a:lnTo>
                      <a:lnTo>
                        <a:pt x="926" y="2046"/>
                      </a:lnTo>
                      <a:lnTo>
                        <a:pt x="803" y="2249"/>
                      </a:lnTo>
                      <a:lnTo>
                        <a:pt x="185" y="2276"/>
                      </a:lnTo>
                      <a:lnTo>
                        <a:pt x="132" y="2187"/>
                      </a:lnTo>
                      <a:lnTo>
                        <a:pt x="44" y="2081"/>
                      </a:lnTo>
                      <a:lnTo>
                        <a:pt x="26" y="2002"/>
                      </a:lnTo>
                      <a:lnTo>
                        <a:pt x="0" y="1870"/>
                      </a:lnTo>
                      <a:lnTo>
                        <a:pt x="17" y="1764"/>
                      </a:lnTo>
                      <a:lnTo>
                        <a:pt x="53" y="1658"/>
                      </a:lnTo>
                      <a:lnTo>
                        <a:pt x="106" y="1571"/>
                      </a:lnTo>
                      <a:lnTo>
                        <a:pt x="106" y="1482"/>
                      </a:lnTo>
                      <a:lnTo>
                        <a:pt x="123" y="1376"/>
                      </a:lnTo>
                      <a:lnTo>
                        <a:pt x="194" y="1244"/>
                      </a:lnTo>
                      <a:lnTo>
                        <a:pt x="256" y="1191"/>
                      </a:lnTo>
                      <a:lnTo>
                        <a:pt x="317" y="1147"/>
                      </a:lnTo>
                      <a:lnTo>
                        <a:pt x="335" y="1076"/>
                      </a:lnTo>
                      <a:lnTo>
                        <a:pt x="344" y="979"/>
                      </a:lnTo>
                      <a:lnTo>
                        <a:pt x="335" y="926"/>
                      </a:lnTo>
                      <a:lnTo>
                        <a:pt x="273" y="891"/>
                      </a:lnTo>
                      <a:lnTo>
                        <a:pt x="194" y="847"/>
                      </a:lnTo>
                      <a:lnTo>
                        <a:pt x="141" y="785"/>
                      </a:lnTo>
                      <a:lnTo>
                        <a:pt x="114" y="706"/>
                      </a:lnTo>
                      <a:lnTo>
                        <a:pt x="70" y="626"/>
                      </a:lnTo>
                      <a:lnTo>
                        <a:pt x="123" y="591"/>
                      </a:lnTo>
                      <a:lnTo>
                        <a:pt x="132" y="529"/>
                      </a:lnTo>
                      <a:lnTo>
                        <a:pt x="203" y="494"/>
                      </a:lnTo>
                      <a:lnTo>
                        <a:pt x="229" y="432"/>
                      </a:lnTo>
                      <a:lnTo>
                        <a:pt x="264" y="397"/>
                      </a:lnTo>
                      <a:lnTo>
                        <a:pt x="335" y="344"/>
                      </a:lnTo>
                      <a:lnTo>
                        <a:pt x="326" y="265"/>
                      </a:lnTo>
                      <a:lnTo>
                        <a:pt x="397" y="212"/>
                      </a:lnTo>
                      <a:lnTo>
                        <a:pt x="441" y="176"/>
                      </a:lnTo>
                      <a:lnTo>
                        <a:pt x="450" y="115"/>
                      </a:lnTo>
                      <a:lnTo>
                        <a:pt x="520" y="71"/>
                      </a:lnTo>
                      <a:lnTo>
                        <a:pt x="582" y="44"/>
                      </a:lnTo>
                      <a:lnTo>
                        <a:pt x="644" y="26"/>
                      </a:lnTo>
                      <a:lnTo>
                        <a:pt x="741" y="0"/>
                      </a:lnTo>
                      <a:lnTo>
                        <a:pt x="829" y="9"/>
                      </a:lnTo>
                      <a:lnTo>
                        <a:pt x="900" y="26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17" name="Freeform 2">
                  <a:extLst>
                    <a:ext uri="{FF2B5EF4-FFF2-40B4-BE49-F238E27FC236}">
                      <a16:creationId xmlns:a16="http://schemas.microsoft.com/office/drawing/2014/main" id="{51F06AB5-7014-4AC0-BED6-8078A9F2EC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75271" y="2055813"/>
                  <a:ext cx="1404938" cy="1331912"/>
                </a:xfrm>
                <a:custGeom>
                  <a:avLst/>
                  <a:gdLst>
                    <a:gd name="T0" fmla="*/ 3901 w 3902"/>
                    <a:gd name="T1" fmla="*/ 1897 h 3698"/>
                    <a:gd name="T2" fmla="*/ 3716 w 3902"/>
                    <a:gd name="T3" fmla="*/ 2073 h 3698"/>
                    <a:gd name="T4" fmla="*/ 3495 w 3902"/>
                    <a:gd name="T5" fmla="*/ 2258 h 3698"/>
                    <a:gd name="T6" fmla="*/ 3283 w 3902"/>
                    <a:gd name="T7" fmla="*/ 2417 h 3698"/>
                    <a:gd name="T8" fmla="*/ 3239 w 3902"/>
                    <a:gd name="T9" fmla="*/ 2664 h 3698"/>
                    <a:gd name="T10" fmla="*/ 3045 w 3902"/>
                    <a:gd name="T11" fmla="*/ 2929 h 3698"/>
                    <a:gd name="T12" fmla="*/ 3098 w 3902"/>
                    <a:gd name="T13" fmla="*/ 3105 h 3698"/>
                    <a:gd name="T14" fmla="*/ 3063 w 3902"/>
                    <a:gd name="T15" fmla="*/ 3352 h 3698"/>
                    <a:gd name="T16" fmla="*/ 2798 w 3902"/>
                    <a:gd name="T17" fmla="*/ 3388 h 3698"/>
                    <a:gd name="T18" fmla="*/ 2489 w 3902"/>
                    <a:gd name="T19" fmla="*/ 3476 h 3698"/>
                    <a:gd name="T20" fmla="*/ 2286 w 3902"/>
                    <a:gd name="T21" fmla="*/ 3697 h 3698"/>
                    <a:gd name="T22" fmla="*/ 2057 w 3902"/>
                    <a:gd name="T23" fmla="*/ 3458 h 3698"/>
                    <a:gd name="T24" fmla="*/ 1871 w 3902"/>
                    <a:gd name="T25" fmla="*/ 3485 h 3698"/>
                    <a:gd name="T26" fmla="*/ 1712 w 3902"/>
                    <a:gd name="T27" fmla="*/ 3626 h 3698"/>
                    <a:gd name="T28" fmla="*/ 1448 w 3902"/>
                    <a:gd name="T29" fmla="*/ 3697 h 3698"/>
                    <a:gd name="T30" fmla="*/ 1298 w 3902"/>
                    <a:gd name="T31" fmla="*/ 3520 h 3698"/>
                    <a:gd name="T32" fmla="*/ 1262 w 3902"/>
                    <a:gd name="T33" fmla="*/ 3238 h 3698"/>
                    <a:gd name="T34" fmla="*/ 1095 w 3902"/>
                    <a:gd name="T35" fmla="*/ 3061 h 3698"/>
                    <a:gd name="T36" fmla="*/ 830 w 3902"/>
                    <a:gd name="T37" fmla="*/ 2955 h 3698"/>
                    <a:gd name="T38" fmla="*/ 521 w 3902"/>
                    <a:gd name="T39" fmla="*/ 2876 h 3698"/>
                    <a:gd name="T40" fmla="*/ 477 w 3902"/>
                    <a:gd name="T41" fmla="*/ 2638 h 3698"/>
                    <a:gd name="T42" fmla="*/ 283 w 3902"/>
                    <a:gd name="T43" fmla="*/ 2461 h 3698"/>
                    <a:gd name="T44" fmla="*/ 353 w 3902"/>
                    <a:gd name="T45" fmla="*/ 2232 h 3698"/>
                    <a:gd name="T46" fmla="*/ 512 w 3902"/>
                    <a:gd name="T47" fmla="*/ 2029 h 3698"/>
                    <a:gd name="T48" fmla="*/ 768 w 3902"/>
                    <a:gd name="T49" fmla="*/ 1923 h 3698"/>
                    <a:gd name="T50" fmla="*/ 556 w 3902"/>
                    <a:gd name="T51" fmla="*/ 1702 h 3698"/>
                    <a:gd name="T52" fmla="*/ 45 w 3902"/>
                    <a:gd name="T53" fmla="*/ 1138 h 3698"/>
                    <a:gd name="T54" fmla="*/ 212 w 3902"/>
                    <a:gd name="T55" fmla="*/ 927 h 3698"/>
                    <a:gd name="T56" fmla="*/ 353 w 3902"/>
                    <a:gd name="T57" fmla="*/ 1067 h 3698"/>
                    <a:gd name="T58" fmla="*/ 442 w 3902"/>
                    <a:gd name="T59" fmla="*/ 777 h 3698"/>
                    <a:gd name="T60" fmla="*/ 353 w 3902"/>
                    <a:gd name="T61" fmla="*/ 450 h 3698"/>
                    <a:gd name="T62" fmla="*/ 318 w 3902"/>
                    <a:gd name="T63" fmla="*/ 274 h 3698"/>
                    <a:gd name="T64" fmla="*/ 556 w 3902"/>
                    <a:gd name="T65" fmla="*/ 168 h 3698"/>
                    <a:gd name="T66" fmla="*/ 812 w 3902"/>
                    <a:gd name="T67" fmla="*/ 0 h 3698"/>
                    <a:gd name="T68" fmla="*/ 1015 w 3902"/>
                    <a:gd name="T69" fmla="*/ 265 h 3698"/>
                    <a:gd name="T70" fmla="*/ 1059 w 3902"/>
                    <a:gd name="T71" fmla="*/ 521 h 3698"/>
                    <a:gd name="T72" fmla="*/ 848 w 3902"/>
                    <a:gd name="T73" fmla="*/ 856 h 3698"/>
                    <a:gd name="T74" fmla="*/ 742 w 3902"/>
                    <a:gd name="T75" fmla="*/ 1244 h 3698"/>
                    <a:gd name="T76" fmla="*/ 927 w 3902"/>
                    <a:gd name="T77" fmla="*/ 1650 h 3698"/>
                    <a:gd name="T78" fmla="*/ 1748 w 3902"/>
                    <a:gd name="T79" fmla="*/ 1208 h 3698"/>
                    <a:gd name="T80" fmla="*/ 1968 w 3902"/>
                    <a:gd name="T81" fmla="*/ 1111 h 3698"/>
                    <a:gd name="T82" fmla="*/ 2233 w 3902"/>
                    <a:gd name="T83" fmla="*/ 945 h 3698"/>
                    <a:gd name="T84" fmla="*/ 2392 w 3902"/>
                    <a:gd name="T85" fmla="*/ 839 h 3698"/>
                    <a:gd name="T86" fmla="*/ 2639 w 3902"/>
                    <a:gd name="T87" fmla="*/ 759 h 3698"/>
                    <a:gd name="T88" fmla="*/ 2930 w 3902"/>
                    <a:gd name="T89" fmla="*/ 795 h 3698"/>
                    <a:gd name="T90" fmla="*/ 3080 w 3902"/>
                    <a:gd name="T91" fmla="*/ 1085 h 3698"/>
                    <a:gd name="T92" fmla="*/ 3054 w 3902"/>
                    <a:gd name="T93" fmla="*/ 1261 h 3698"/>
                    <a:gd name="T94" fmla="*/ 3054 w 3902"/>
                    <a:gd name="T95" fmla="*/ 1508 h 3698"/>
                    <a:gd name="T96" fmla="*/ 3230 w 3902"/>
                    <a:gd name="T97" fmla="*/ 1482 h 3698"/>
                    <a:gd name="T98" fmla="*/ 3248 w 3902"/>
                    <a:gd name="T99" fmla="*/ 1605 h 3698"/>
                    <a:gd name="T100" fmla="*/ 3310 w 3902"/>
                    <a:gd name="T101" fmla="*/ 1844 h 3698"/>
                    <a:gd name="T102" fmla="*/ 3751 w 3902"/>
                    <a:gd name="T103" fmla="*/ 1694 h 3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902" h="3698">
                      <a:moveTo>
                        <a:pt x="3822" y="1694"/>
                      </a:moveTo>
                      <a:lnTo>
                        <a:pt x="3822" y="1773"/>
                      </a:lnTo>
                      <a:lnTo>
                        <a:pt x="3857" y="1844"/>
                      </a:lnTo>
                      <a:lnTo>
                        <a:pt x="3901" y="1897"/>
                      </a:lnTo>
                      <a:lnTo>
                        <a:pt x="3875" y="1950"/>
                      </a:lnTo>
                      <a:lnTo>
                        <a:pt x="3822" y="2002"/>
                      </a:lnTo>
                      <a:lnTo>
                        <a:pt x="3733" y="2020"/>
                      </a:lnTo>
                      <a:lnTo>
                        <a:pt x="3716" y="2073"/>
                      </a:lnTo>
                      <a:lnTo>
                        <a:pt x="3654" y="2100"/>
                      </a:lnTo>
                      <a:lnTo>
                        <a:pt x="3619" y="2179"/>
                      </a:lnTo>
                      <a:lnTo>
                        <a:pt x="3575" y="2241"/>
                      </a:lnTo>
                      <a:lnTo>
                        <a:pt x="3495" y="2258"/>
                      </a:lnTo>
                      <a:lnTo>
                        <a:pt x="3433" y="2294"/>
                      </a:lnTo>
                      <a:lnTo>
                        <a:pt x="3407" y="2355"/>
                      </a:lnTo>
                      <a:lnTo>
                        <a:pt x="3319" y="2373"/>
                      </a:lnTo>
                      <a:lnTo>
                        <a:pt x="3283" y="2417"/>
                      </a:lnTo>
                      <a:lnTo>
                        <a:pt x="3266" y="2479"/>
                      </a:lnTo>
                      <a:lnTo>
                        <a:pt x="3274" y="2558"/>
                      </a:lnTo>
                      <a:lnTo>
                        <a:pt x="3292" y="2620"/>
                      </a:lnTo>
                      <a:lnTo>
                        <a:pt x="3239" y="2664"/>
                      </a:lnTo>
                      <a:lnTo>
                        <a:pt x="3204" y="2726"/>
                      </a:lnTo>
                      <a:lnTo>
                        <a:pt x="3124" y="2797"/>
                      </a:lnTo>
                      <a:lnTo>
                        <a:pt x="3063" y="2876"/>
                      </a:lnTo>
                      <a:lnTo>
                        <a:pt x="3045" y="2929"/>
                      </a:lnTo>
                      <a:lnTo>
                        <a:pt x="3080" y="2991"/>
                      </a:lnTo>
                      <a:lnTo>
                        <a:pt x="3124" y="3000"/>
                      </a:lnTo>
                      <a:lnTo>
                        <a:pt x="3124" y="3061"/>
                      </a:lnTo>
                      <a:lnTo>
                        <a:pt x="3098" y="3105"/>
                      </a:lnTo>
                      <a:lnTo>
                        <a:pt x="3071" y="3158"/>
                      </a:lnTo>
                      <a:lnTo>
                        <a:pt x="3036" y="3211"/>
                      </a:lnTo>
                      <a:lnTo>
                        <a:pt x="3045" y="3282"/>
                      </a:lnTo>
                      <a:lnTo>
                        <a:pt x="3063" y="3352"/>
                      </a:lnTo>
                      <a:lnTo>
                        <a:pt x="2992" y="3335"/>
                      </a:lnTo>
                      <a:lnTo>
                        <a:pt x="2930" y="3352"/>
                      </a:lnTo>
                      <a:lnTo>
                        <a:pt x="2877" y="3414"/>
                      </a:lnTo>
                      <a:lnTo>
                        <a:pt x="2798" y="3388"/>
                      </a:lnTo>
                      <a:lnTo>
                        <a:pt x="2719" y="3370"/>
                      </a:lnTo>
                      <a:lnTo>
                        <a:pt x="2648" y="3397"/>
                      </a:lnTo>
                      <a:lnTo>
                        <a:pt x="2560" y="3450"/>
                      </a:lnTo>
                      <a:lnTo>
                        <a:pt x="2489" y="3476"/>
                      </a:lnTo>
                      <a:lnTo>
                        <a:pt x="2489" y="3529"/>
                      </a:lnTo>
                      <a:lnTo>
                        <a:pt x="2445" y="3591"/>
                      </a:lnTo>
                      <a:lnTo>
                        <a:pt x="2330" y="3635"/>
                      </a:lnTo>
                      <a:lnTo>
                        <a:pt x="2286" y="3697"/>
                      </a:lnTo>
                      <a:lnTo>
                        <a:pt x="2215" y="3661"/>
                      </a:lnTo>
                      <a:lnTo>
                        <a:pt x="2163" y="3511"/>
                      </a:lnTo>
                      <a:lnTo>
                        <a:pt x="2110" y="3432"/>
                      </a:lnTo>
                      <a:lnTo>
                        <a:pt x="2057" y="3458"/>
                      </a:lnTo>
                      <a:lnTo>
                        <a:pt x="1986" y="3485"/>
                      </a:lnTo>
                      <a:lnTo>
                        <a:pt x="1942" y="3432"/>
                      </a:lnTo>
                      <a:lnTo>
                        <a:pt x="1854" y="3414"/>
                      </a:lnTo>
                      <a:lnTo>
                        <a:pt x="1871" y="3485"/>
                      </a:lnTo>
                      <a:lnTo>
                        <a:pt x="1889" y="3573"/>
                      </a:lnTo>
                      <a:lnTo>
                        <a:pt x="1836" y="3635"/>
                      </a:lnTo>
                      <a:lnTo>
                        <a:pt x="1774" y="3617"/>
                      </a:lnTo>
                      <a:lnTo>
                        <a:pt x="1712" y="3626"/>
                      </a:lnTo>
                      <a:lnTo>
                        <a:pt x="1660" y="3661"/>
                      </a:lnTo>
                      <a:lnTo>
                        <a:pt x="1624" y="3688"/>
                      </a:lnTo>
                      <a:lnTo>
                        <a:pt x="1554" y="3697"/>
                      </a:lnTo>
                      <a:lnTo>
                        <a:pt x="1448" y="3697"/>
                      </a:lnTo>
                      <a:lnTo>
                        <a:pt x="1377" y="3661"/>
                      </a:lnTo>
                      <a:lnTo>
                        <a:pt x="1368" y="3617"/>
                      </a:lnTo>
                      <a:lnTo>
                        <a:pt x="1333" y="3582"/>
                      </a:lnTo>
                      <a:lnTo>
                        <a:pt x="1298" y="3520"/>
                      </a:lnTo>
                      <a:lnTo>
                        <a:pt x="1307" y="3450"/>
                      </a:lnTo>
                      <a:lnTo>
                        <a:pt x="1271" y="3397"/>
                      </a:lnTo>
                      <a:lnTo>
                        <a:pt x="1227" y="3326"/>
                      </a:lnTo>
                      <a:lnTo>
                        <a:pt x="1262" y="3238"/>
                      </a:lnTo>
                      <a:lnTo>
                        <a:pt x="1271" y="3176"/>
                      </a:lnTo>
                      <a:lnTo>
                        <a:pt x="1245" y="3123"/>
                      </a:lnTo>
                      <a:lnTo>
                        <a:pt x="1139" y="3132"/>
                      </a:lnTo>
                      <a:lnTo>
                        <a:pt x="1095" y="3061"/>
                      </a:lnTo>
                      <a:lnTo>
                        <a:pt x="1104" y="2973"/>
                      </a:lnTo>
                      <a:lnTo>
                        <a:pt x="1077" y="2920"/>
                      </a:lnTo>
                      <a:lnTo>
                        <a:pt x="971" y="2929"/>
                      </a:lnTo>
                      <a:lnTo>
                        <a:pt x="830" y="2955"/>
                      </a:lnTo>
                      <a:lnTo>
                        <a:pt x="733" y="2973"/>
                      </a:lnTo>
                      <a:lnTo>
                        <a:pt x="627" y="2982"/>
                      </a:lnTo>
                      <a:lnTo>
                        <a:pt x="548" y="2947"/>
                      </a:lnTo>
                      <a:lnTo>
                        <a:pt x="521" y="2876"/>
                      </a:lnTo>
                      <a:lnTo>
                        <a:pt x="459" y="2841"/>
                      </a:lnTo>
                      <a:lnTo>
                        <a:pt x="451" y="2779"/>
                      </a:lnTo>
                      <a:lnTo>
                        <a:pt x="451" y="2708"/>
                      </a:lnTo>
                      <a:lnTo>
                        <a:pt x="477" y="2638"/>
                      </a:lnTo>
                      <a:lnTo>
                        <a:pt x="424" y="2602"/>
                      </a:lnTo>
                      <a:lnTo>
                        <a:pt x="362" y="2550"/>
                      </a:lnTo>
                      <a:lnTo>
                        <a:pt x="336" y="2488"/>
                      </a:lnTo>
                      <a:lnTo>
                        <a:pt x="283" y="2461"/>
                      </a:lnTo>
                      <a:lnTo>
                        <a:pt x="274" y="2391"/>
                      </a:lnTo>
                      <a:lnTo>
                        <a:pt x="221" y="2338"/>
                      </a:lnTo>
                      <a:lnTo>
                        <a:pt x="221" y="2285"/>
                      </a:lnTo>
                      <a:lnTo>
                        <a:pt x="353" y="2232"/>
                      </a:lnTo>
                      <a:lnTo>
                        <a:pt x="415" y="2197"/>
                      </a:lnTo>
                      <a:lnTo>
                        <a:pt x="406" y="2126"/>
                      </a:lnTo>
                      <a:lnTo>
                        <a:pt x="398" y="2055"/>
                      </a:lnTo>
                      <a:lnTo>
                        <a:pt x="512" y="2029"/>
                      </a:lnTo>
                      <a:lnTo>
                        <a:pt x="592" y="2047"/>
                      </a:lnTo>
                      <a:lnTo>
                        <a:pt x="662" y="2064"/>
                      </a:lnTo>
                      <a:lnTo>
                        <a:pt x="733" y="2055"/>
                      </a:lnTo>
                      <a:lnTo>
                        <a:pt x="768" y="1923"/>
                      </a:lnTo>
                      <a:lnTo>
                        <a:pt x="751" y="1835"/>
                      </a:lnTo>
                      <a:lnTo>
                        <a:pt x="715" y="1764"/>
                      </a:lnTo>
                      <a:lnTo>
                        <a:pt x="645" y="1711"/>
                      </a:lnTo>
                      <a:lnTo>
                        <a:pt x="556" y="1702"/>
                      </a:lnTo>
                      <a:lnTo>
                        <a:pt x="371" y="1482"/>
                      </a:lnTo>
                      <a:lnTo>
                        <a:pt x="62" y="1252"/>
                      </a:lnTo>
                      <a:lnTo>
                        <a:pt x="0" y="1173"/>
                      </a:lnTo>
                      <a:lnTo>
                        <a:pt x="45" y="1138"/>
                      </a:lnTo>
                      <a:lnTo>
                        <a:pt x="106" y="1094"/>
                      </a:lnTo>
                      <a:lnTo>
                        <a:pt x="124" y="1014"/>
                      </a:lnTo>
                      <a:lnTo>
                        <a:pt x="133" y="953"/>
                      </a:lnTo>
                      <a:lnTo>
                        <a:pt x="212" y="927"/>
                      </a:lnTo>
                      <a:lnTo>
                        <a:pt x="248" y="970"/>
                      </a:lnTo>
                      <a:lnTo>
                        <a:pt x="239" y="1014"/>
                      </a:lnTo>
                      <a:lnTo>
                        <a:pt x="256" y="1049"/>
                      </a:lnTo>
                      <a:lnTo>
                        <a:pt x="353" y="1067"/>
                      </a:lnTo>
                      <a:lnTo>
                        <a:pt x="433" y="1041"/>
                      </a:lnTo>
                      <a:lnTo>
                        <a:pt x="459" y="953"/>
                      </a:lnTo>
                      <a:lnTo>
                        <a:pt x="442" y="848"/>
                      </a:lnTo>
                      <a:lnTo>
                        <a:pt x="442" y="777"/>
                      </a:lnTo>
                      <a:lnTo>
                        <a:pt x="406" y="706"/>
                      </a:lnTo>
                      <a:lnTo>
                        <a:pt x="415" y="627"/>
                      </a:lnTo>
                      <a:lnTo>
                        <a:pt x="433" y="539"/>
                      </a:lnTo>
                      <a:lnTo>
                        <a:pt x="353" y="450"/>
                      </a:lnTo>
                      <a:lnTo>
                        <a:pt x="283" y="415"/>
                      </a:lnTo>
                      <a:lnTo>
                        <a:pt x="203" y="345"/>
                      </a:lnTo>
                      <a:lnTo>
                        <a:pt x="248" y="292"/>
                      </a:lnTo>
                      <a:lnTo>
                        <a:pt x="318" y="274"/>
                      </a:lnTo>
                      <a:lnTo>
                        <a:pt x="433" y="256"/>
                      </a:lnTo>
                      <a:lnTo>
                        <a:pt x="486" y="265"/>
                      </a:lnTo>
                      <a:lnTo>
                        <a:pt x="503" y="212"/>
                      </a:lnTo>
                      <a:lnTo>
                        <a:pt x="556" y="168"/>
                      </a:lnTo>
                      <a:lnTo>
                        <a:pt x="636" y="115"/>
                      </a:lnTo>
                      <a:lnTo>
                        <a:pt x="698" y="71"/>
                      </a:lnTo>
                      <a:lnTo>
                        <a:pt x="759" y="36"/>
                      </a:lnTo>
                      <a:lnTo>
                        <a:pt x="812" y="0"/>
                      </a:lnTo>
                      <a:lnTo>
                        <a:pt x="856" y="80"/>
                      </a:lnTo>
                      <a:lnTo>
                        <a:pt x="883" y="159"/>
                      </a:lnTo>
                      <a:lnTo>
                        <a:pt x="936" y="221"/>
                      </a:lnTo>
                      <a:lnTo>
                        <a:pt x="1015" y="265"/>
                      </a:lnTo>
                      <a:lnTo>
                        <a:pt x="1077" y="300"/>
                      </a:lnTo>
                      <a:lnTo>
                        <a:pt x="1086" y="353"/>
                      </a:lnTo>
                      <a:lnTo>
                        <a:pt x="1077" y="450"/>
                      </a:lnTo>
                      <a:lnTo>
                        <a:pt x="1059" y="521"/>
                      </a:lnTo>
                      <a:lnTo>
                        <a:pt x="998" y="565"/>
                      </a:lnTo>
                      <a:lnTo>
                        <a:pt x="936" y="618"/>
                      </a:lnTo>
                      <a:lnTo>
                        <a:pt x="865" y="750"/>
                      </a:lnTo>
                      <a:lnTo>
                        <a:pt x="848" y="856"/>
                      </a:lnTo>
                      <a:lnTo>
                        <a:pt x="848" y="945"/>
                      </a:lnTo>
                      <a:lnTo>
                        <a:pt x="795" y="1032"/>
                      </a:lnTo>
                      <a:lnTo>
                        <a:pt x="759" y="1138"/>
                      </a:lnTo>
                      <a:lnTo>
                        <a:pt x="742" y="1244"/>
                      </a:lnTo>
                      <a:lnTo>
                        <a:pt x="768" y="1376"/>
                      </a:lnTo>
                      <a:lnTo>
                        <a:pt x="786" y="1455"/>
                      </a:lnTo>
                      <a:lnTo>
                        <a:pt x="874" y="1561"/>
                      </a:lnTo>
                      <a:lnTo>
                        <a:pt x="927" y="1650"/>
                      </a:lnTo>
                      <a:lnTo>
                        <a:pt x="1545" y="1623"/>
                      </a:lnTo>
                      <a:lnTo>
                        <a:pt x="1668" y="1420"/>
                      </a:lnTo>
                      <a:lnTo>
                        <a:pt x="1712" y="1323"/>
                      </a:lnTo>
                      <a:lnTo>
                        <a:pt x="1748" y="1208"/>
                      </a:lnTo>
                      <a:lnTo>
                        <a:pt x="1836" y="1191"/>
                      </a:lnTo>
                      <a:lnTo>
                        <a:pt x="1907" y="1226"/>
                      </a:lnTo>
                      <a:lnTo>
                        <a:pt x="1960" y="1191"/>
                      </a:lnTo>
                      <a:lnTo>
                        <a:pt x="1968" y="1111"/>
                      </a:lnTo>
                      <a:lnTo>
                        <a:pt x="2065" y="1067"/>
                      </a:lnTo>
                      <a:lnTo>
                        <a:pt x="2127" y="1005"/>
                      </a:lnTo>
                      <a:lnTo>
                        <a:pt x="2154" y="953"/>
                      </a:lnTo>
                      <a:lnTo>
                        <a:pt x="2233" y="945"/>
                      </a:lnTo>
                      <a:lnTo>
                        <a:pt x="2233" y="883"/>
                      </a:lnTo>
                      <a:lnTo>
                        <a:pt x="2242" y="839"/>
                      </a:lnTo>
                      <a:lnTo>
                        <a:pt x="2313" y="830"/>
                      </a:lnTo>
                      <a:lnTo>
                        <a:pt x="2392" y="839"/>
                      </a:lnTo>
                      <a:lnTo>
                        <a:pt x="2463" y="830"/>
                      </a:lnTo>
                      <a:lnTo>
                        <a:pt x="2524" y="803"/>
                      </a:lnTo>
                      <a:lnTo>
                        <a:pt x="2604" y="812"/>
                      </a:lnTo>
                      <a:lnTo>
                        <a:pt x="2639" y="759"/>
                      </a:lnTo>
                      <a:lnTo>
                        <a:pt x="2674" y="698"/>
                      </a:lnTo>
                      <a:lnTo>
                        <a:pt x="2727" y="662"/>
                      </a:lnTo>
                      <a:lnTo>
                        <a:pt x="2842" y="750"/>
                      </a:lnTo>
                      <a:lnTo>
                        <a:pt x="2930" y="795"/>
                      </a:lnTo>
                      <a:lnTo>
                        <a:pt x="3010" y="856"/>
                      </a:lnTo>
                      <a:lnTo>
                        <a:pt x="3071" y="927"/>
                      </a:lnTo>
                      <a:lnTo>
                        <a:pt x="3089" y="997"/>
                      </a:lnTo>
                      <a:lnTo>
                        <a:pt x="3080" y="1085"/>
                      </a:lnTo>
                      <a:lnTo>
                        <a:pt x="3124" y="1120"/>
                      </a:lnTo>
                      <a:lnTo>
                        <a:pt x="3177" y="1164"/>
                      </a:lnTo>
                      <a:lnTo>
                        <a:pt x="3142" y="1235"/>
                      </a:lnTo>
                      <a:lnTo>
                        <a:pt x="3054" y="1261"/>
                      </a:lnTo>
                      <a:lnTo>
                        <a:pt x="3054" y="1323"/>
                      </a:lnTo>
                      <a:lnTo>
                        <a:pt x="3036" y="1376"/>
                      </a:lnTo>
                      <a:lnTo>
                        <a:pt x="3027" y="1447"/>
                      </a:lnTo>
                      <a:lnTo>
                        <a:pt x="3054" y="1508"/>
                      </a:lnTo>
                      <a:lnTo>
                        <a:pt x="3089" y="1544"/>
                      </a:lnTo>
                      <a:lnTo>
                        <a:pt x="3151" y="1588"/>
                      </a:lnTo>
                      <a:lnTo>
                        <a:pt x="3204" y="1552"/>
                      </a:lnTo>
                      <a:lnTo>
                        <a:pt x="3230" y="1482"/>
                      </a:lnTo>
                      <a:lnTo>
                        <a:pt x="3257" y="1429"/>
                      </a:lnTo>
                      <a:lnTo>
                        <a:pt x="3319" y="1499"/>
                      </a:lnTo>
                      <a:lnTo>
                        <a:pt x="3310" y="1544"/>
                      </a:lnTo>
                      <a:lnTo>
                        <a:pt x="3248" y="1605"/>
                      </a:lnTo>
                      <a:lnTo>
                        <a:pt x="3283" y="1667"/>
                      </a:lnTo>
                      <a:lnTo>
                        <a:pt x="3257" y="1720"/>
                      </a:lnTo>
                      <a:lnTo>
                        <a:pt x="3274" y="1791"/>
                      </a:lnTo>
                      <a:lnTo>
                        <a:pt x="3310" y="1844"/>
                      </a:lnTo>
                      <a:lnTo>
                        <a:pt x="3310" y="1923"/>
                      </a:lnTo>
                      <a:lnTo>
                        <a:pt x="3372" y="1950"/>
                      </a:lnTo>
                      <a:lnTo>
                        <a:pt x="3451" y="1950"/>
                      </a:lnTo>
                      <a:lnTo>
                        <a:pt x="3751" y="1694"/>
                      </a:lnTo>
                      <a:lnTo>
                        <a:pt x="3804" y="1614"/>
                      </a:lnTo>
                      <a:lnTo>
                        <a:pt x="3822" y="1694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18" name="Freeform 3">
                  <a:extLst>
                    <a:ext uri="{FF2B5EF4-FFF2-40B4-BE49-F238E27FC236}">
                      <a16:creationId xmlns:a16="http://schemas.microsoft.com/office/drawing/2014/main" id="{2926E365-6CBE-4F95-9A17-A871A6B8DE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53121" y="3687763"/>
                  <a:ext cx="215900" cy="260350"/>
                </a:xfrm>
                <a:custGeom>
                  <a:avLst/>
                  <a:gdLst>
                    <a:gd name="T0" fmla="*/ 547 w 601"/>
                    <a:gd name="T1" fmla="*/ 0 h 724"/>
                    <a:gd name="T2" fmla="*/ 467 w 601"/>
                    <a:gd name="T3" fmla="*/ 44 h 724"/>
                    <a:gd name="T4" fmla="*/ 397 w 601"/>
                    <a:gd name="T5" fmla="*/ 26 h 724"/>
                    <a:gd name="T6" fmla="*/ 317 w 601"/>
                    <a:gd name="T7" fmla="*/ 9 h 724"/>
                    <a:gd name="T8" fmla="*/ 229 w 601"/>
                    <a:gd name="T9" fmla="*/ 18 h 724"/>
                    <a:gd name="T10" fmla="*/ 158 w 601"/>
                    <a:gd name="T11" fmla="*/ 26 h 724"/>
                    <a:gd name="T12" fmla="*/ 176 w 601"/>
                    <a:gd name="T13" fmla="*/ 62 h 724"/>
                    <a:gd name="T14" fmla="*/ 88 w 601"/>
                    <a:gd name="T15" fmla="*/ 97 h 724"/>
                    <a:gd name="T16" fmla="*/ 35 w 601"/>
                    <a:gd name="T17" fmla="*/ 106 h 724"/>
                    <a:gd name="T18" fmla="*/ 0 w 601"/>
                    <a:gd name="T19" fmla="*/ 150 h 724"/>
                    <a:gd name="T20" fmla="*/ 17 w 601"/>
                    <a:gd name="T21" fmla="*/ 220 h 724"/>
                    <a:gd name="T22" fmla="*/ 26 w 601"/>
                    <a:gd name="T23" fmla="*/ 291 h 724"/>
                    <a:gd name="T24" fmla="*/ 61 w 601"/>
                    <a:gd name="T25" fmla="*/ 344 h 724"/>
                    <a:gd name="T26" fmla="*/ 105 w 601"/>
                    <a:gd name="T27" fmla="*/ 397 h 724"/>
                    <a:gd name="T28" fmla="*/ 88 w 601"/>
                    <a:gd name="T29" fmla="*/ 468 h 724"/>
                    <a:gd name="T30" fmla="*/ 114 w 601"/>
                    <a:gd name="T31" fmla="*/ 565 h 724"/>
                    <a:gd name="T32" fmla="*/ 114 w 601"/>
                    <a:gd name="T33" fmla="*/ 644 h 724"/>
                    <a:gd name="T34" fmla="*/ 150 w 601"/>
                    <a:gd name="T35" fmla="*/ 706 h 724"/>
                    <a:gd name="T36" fmla="*/ 211 w 601"/>
                    <a:gd name="T37" fmla="*/ 723 h 724"/>
                    <a:gd name="T38" fmla="*/ 220 w 601"/>
                    <a:gd name="T39" fmla="*/ 653 h 724"/>
                    <a:gd name="T40" fmla="*/ 247 w 601"/>
                    <a:gd name="T41" fmla="*/ 591 h 724"/>
                    <a:gd name="T42" fmla="*/ 300 w 601"/>
                    <a:gd name="T43" fmla="*/ 494 h 724"/>
                    <a:gd name="T44" fmla="*/ 353 w 601"/>
                    <a:gd name="T45" fmla="*/ 397 h 724"/>
                    <a:gd name="T46" fmla="*/ 344 w 601"/>
                    <a:gd name="T47" fmla="*/ 335 h 724"/>
                    <a:gd name="T48" fmla="*/ 361 w 601"/>
                    <a:gd name="T49" fmla="*/ 265 h 724"/>
                    <a:gd name="T50" fmla="*/ 423 w 601"/>
                    <a:gd name="T51" fmla="*/ 203 h 724"/>
                    <a:gd name="T52" fmla="*/ 494 w 601"/>
                    <a:gd name="T53" fmla="*/ 132 h 724"/>
                    <a:gd name="T54" fmla="*/ 564 w 601"/>
                    <a:gd name="T55" fmla="*/ 97 h 724"/>
                    <a:gd name="T56" fmla="*/ 600 w 601"/>
                    <a:gd name="T57" fmla="*/ 44 h 724"/>
                    <a:gd name="T58" fmla="*/ 547 w 601"/>
                    <a:gd name="T59" fmla="*/ 0 h 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01" h="724">
                      <a:moveTo>
                        <a:pt x="547" y="0"/>
                      </a:moveTo>
                      <a:lnTo>
                        <a:pt x="467" y="44"/>
                      </a:lnTo>
                      <a:lnTo>
                        <a:pt x="397" y="26"/>
                      </a:lnTo>
                      <a:lnTo>
                        <a:pt x="317" y="9"/>
                      </a:lnTo>
                      <a:lnTo>
                        <a:pt x="229" y="18"/>
                      </a:lnTo>
                      <a:lnTo>
                        <a:pt x="158" y="26"/>
                      </a:lnTo>
                      <a:lnTo>
                        <a:pt x="176" y="62"/>
                      </a:lnTo>
                      <a:lnTo>
                        <a:pt x="88" y="97"/>
                      </a:lnTo>
                      <a:lnTo>
                        <a:pt x="35" y="106"/>
                      </a:lnTo>
                      <a:lnTo>
                        <a:pt x="0" y="150"/>
                      </a:lnTo>
                      <a:lnTo>
                        <a:pt x="17" y="220"/>
                      </a:lnTo>
                      <a:lnTo>
                        <a:pt x="26" y="291"/>
                      </a:lnTo>
                      <a:lnTo>
                        <a:pt x="61" y="344"/>
                      </a:lnTo>
                      <a:lnTo>
                        <a:pt x="105" y="397"/>
                      </a:lnTo>
                      <a:lnTo>
                        <a:pt x="88" y="468"/>
                      </a:lnTo>
                      <a:lnTo>
                        <a:pt x="114" y="565"/>
                      </a:lnTo>
                      <a:lnTo>
                        <a:pt x="114" y="644"/>
                      </a:lnTo>
                      <a:lnTo>
                        <a:pt x="150" y="706"/>
                      </a:lnTo>
                      <a:lnTo>
                        <a:pt x="211" y="723"/>
                      </a:lnTo>
                      <a:lnTo>
                        <a:pt x="220" y="653"/>
                      </a:lnTo>
                      <a:lnTo>
                        <a:pt x="247" y="591"/>
                      </a:lnTo>
                      <a:lnTo>
                        <a:pt x="300" y="494"/>
                      </a:lnTo>
                      <a:lnTo>
                        <a:pt x="353" y="397"/>
                      </a:lnTo>
                      <a:lnTo>
                        <a:pt x="344" y="335"/>
                      </a:lnTo>
                      <a:lnTo>
                        <a:pt x="361" y="265"/>
                      </a:lnTo>
                      <a:lnTo>
                        <a:pt x="423" y="203"/>
                      </a:lnTo>
                      <a:lnTo>
                        <a:pt x="494" y="132"/>
                      </a:lnTo>
                      <a:lnTo>
                        <a:pt x="564" y="97"/>
                      </a:lnTo>
                      <a:lnTo>
                        <a:pt x="600" y="44"/>
                      </a:lnTo>
                      <a:lnTo>
                        <a:pt x="547" y="0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19" name="Freeform 4">
                  <a:extLst>
                    <a:ext uri="{FF2B5EF4-FFF2-40B4-BE49-F238E27FC236}">
                      <a16:creationId xmlns:a16="http://schemas.microsoft.com/office/drawing/2014/main" id="{2EC7422F-B47A-4AC4-8B5A-7F14DDB63B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91271" y="3230563"/>
                  <a:ext cx="766763" cy="868362"/>
                </a:xfrm>
                <a:custGeom>
                  <a:avLst/>
                  <a:gdLst>
                    <a:gd name="T0" fmla="*/ 2004 w 2128"/>
                    <a:gd name="T1" fmla="*/ 1739 h 2410"/>
                    <a:gd name="T2" fmla="*/ 1854 w 2128"/>
                    <a:gd name="T3" fmla="*/ 1659 h 2410"/>
                    <a:gd name="T4" fmla="*/ 1721 w 2128"/>
                    <a:gd name="T5" fmla="*/ 1686 h 2410"/>
                    <a:gd name="T6" fmla="*/ 1589 w 2128"/>
                    <a:gd name="T7" fmla="*/ 1712 h 2410"/>
                    <a:gd name="T8" fmla="*/ 1509 w 2128"/>
                    <a:gd name="T9" fmla="*/ 1518 h 2410"/>
                    <a:gd name="T10" fmla="*/ 1351 w 2128"/>
                    <a:gd name="T11" fmla="*/ 1447 h 2410"/>
                    <a:gd name="T12" fmla="*/ 1245 w 2128"/>
                    <a:gd name="T13" fmla="*/ 1580 h 2410"/>
                    <a:gd name="T14" fmla="*/ 1333 w 2128"/>
                    <a:gd name="T15" fmla="*/ 1747 h 2410"/>
                    <a:gd name="T16" fmla="*/ 1236 w 2128"/>
                    <a:gd name="T17" fmla="*/ 1827 h 2410"/>
                    <a:gd name="T18" fmla="*/ 1112 w 2128"/>
                    <a:gd name="T19" fmla="*/ 1906 h 2410"/>
                    <a:gd name="T20" fmla="*/ 962 w 2128"/>
                    <a:gd name="T21" fmla="*/ 1968 h 2410"/>
                    <a:gd name="T22" fmla="*/ 795 w 2128"/>
                    <a:gd name="T23" fmla="*/ 2012 h 2410"/>
                    <a:gd name="T24" fmla="*/ 618 w 2128"/>
                    <a:gd name="T25" fmla="*/ 2277 h 2410"/>
                    <a:gd name="T26" fmla="*/ 521 w 2128"/>
                    <a:gd name="T27" fmla="*/ 2391 h 2410"/>
                    <a:gd name="T28" fmla="*/ 468 w 2128"/>
                    <a:gd name="T29" fmla="*/ 2356 h 2410"/>
                    <a:gd name="T30" fmla="*/ 389 w 2128"/>
                    <a:gd name="T31" fmla="*/ 2241 h 2410"/>
                    <a:gd name="T32" fmla="*/ 406 w 2128"/>
                    <a:gd name="T33" fmla="*/ 2065 h 2410"/>
                    <a:gd name="T34" fmla="*/ 442 w 2128"/>
                    <a:gd name="T35" fmla="*/ 1933 h 2410"/>
                    <a:gd name="T36" fmla="*/ 406 w 2128"/>
                    <a:gd name="T37" fmla="*/ 1800 h 2410"/>
                    <a:gd name="T38" fmla="*/ 300 w 2128"/>
                    <a:gd name="T39" fmla="*/ 1774 h 2410"/>
                    <a:gd name="T40" fmla="*/ 168 w 2128"/>
                    <a:gd name="T41" fmla="*/ 1800 h 2410"/>
                    <a:gd name="T42" fmla="*/ 53 w 2128"/>
                    <a:gd name="T43" fmla="*/ 1730 h 2410"/>
                    <a:gd name="T44" fmla="*/ 27 w 2128"/>
                    <a:gd name="T45" fmla="*/ 1553 h 2410"/>
                    <a:gd name="T46" fmla="*/ 36 w 2128"/>
                    <a:gd name="T47" fmla="*/ 1421 h 2410"/>
                    <a:gd name="T48" fmla="*/ 36 w 2128"/>
                    <a:gd name="T49" fmla="*/ 1262 h 2410"/>
                    <a:gd name="T50" fmla="*/ 80 w 2128"/>
                    <a:gd name="T51" fmla="*/ 1112 h 2410"/>
                    <a:gd name="T52" fmla="*/ 80 w 2128"/>
                    <a:gd name="T53" fmla="*/ 989 h 2410"/>
                    <a:gd name="T54" fmla="*/ 106 w 2128"/>
                    <a:gd name="T55" fmla="*/ 874 h 2410"/>
                    <a:gd name="T56" fmla="*/ 115 w 2128"/>
                    <a:gd name="T57" fmla="*/ 777 h 2410"/>
                    <a:gd name="T58" fmla="*/ 106 w 2128"/>
                    <a:gd name="T59" fmla="*/ 636 h 2410"/>
                    <a:gd name="T60" fmla="*/ 115 w 2128"/>
                    <a:gd name="T61" fmla="*/ 574 h 2410"/>
                    <a:gd name="T62" fmla="*/ 177 w 2128"/>
                    <a:gd name="T63" fmla="*/ 397 h 2410"/>
                    <a:gd name="T64" fmla="*/ 203 w 2128"/>
                    <a:gd name="T65" fmla="*/ 238 h 2410"/>
                    <a:gd name="T66" fmla="*/ 239 w 2128"/>
                    <a:gd name="T67" fmla="*/ 88 h 2410"/>
                    <a:gd name="T68" fmla="*/ 362 w 2128"/>
                    <a:gd name="T69" fmla="*/ 44 h 2410"/>
                    <a:gd name="T70" fmla="*/ 477 w 2128"/>
                    <a:gd name="T71" fmla="*/ 62 h 2410"/>
                    <a:gd name="T72" fmla="*/ 556 w 2128"/>
                    <a:gd name="T73" fmla="*/ 0 h 2410"/>
                    <a:gd name="T74" fmla="*/ 627 w 2128"/>
                    <a:gd name="T75" fmla="*/ 150 h 2410"/>
                    <a:gd name="T76" fmla="*/ 627 w 2128"/>
                    <a:gd name="T77" fmla="*/ 274 h 2410"/>
                    <a:gd name="T78" fmla="*/ 689 w 2128"/>
                    <a:gd name="T79" fmla="*/ 371 h 2410"/>
                    <a:gd name="T80" fmla="*/ 848 w 2128"/>
                    <a:gd name="T81" fmla="*/ 397 h 2410"/>
                    <a:gd name="T82" fmla="*/ 936 w 2128"/>
                    <a:gd name="T83" fmla="*/ 486 h 2410"/>
                    <a:gd name="T84" fmla="*/ 1086 w 2128"/>
                    <a:gd name="T85" fmla="*/ 388 h 2410"/>
                    <a:gd name="T86" fmla="*/ 1156 w 2128"/>
                    <a:gd name="T87" fmla="*/ 309 h 2410"/>
                    <a:gd name="T88" fmla="*/ 1227 w 2128"/>
                    <a:gd name="T89" fmla="*/ 327 h 2410"/>
                    <a:gd name="T90" fmla="*/ 1412 w 2128"/>
                    <a:gd name="T91" fmla="*/ 388 h 2410"/>
                    <a:gd name="T92" fmla="*/ 1439 w 2128"/>
                    <a:gd name="T93" fmla="*/ 521 h 2410"/>
                    <a:gd name="T94" fmla="*/ 1554 w 2128"/>
                    <a:gd name="T95" fmla="*/ 600 h 2410"/>
                    <a:gd name="T96" fmla="*/ 1607 w 2128"/>
                    <a:gd name="T97" fmla="*/ 768 h 2410"/>
                    <a:gd name="T98" fmla="*/ 1589 w 2128"/>
                    <a:gd name="T99" fmla="*/ 883 h 2410"/>
                    <a:gd name="T100" fmla="*/ 1598 w 2128"/>
                    <a:gd name="T101" fmla="*/ 997 h 2410"/>
                    <a:gd name="T102" fmla="*/ 1739 w 2128"/>
                    <a:gd name="T103" fmla="*/ 1041 h 2410"/>
                    <a:gd name="T104" fmla="*/ 1809 w 2128"/>
                    <a:gd name="T105" fmla="*/ 1121 h 2410"/>
                    <a:gd name="T106" fmla="*/ 1907 w 2128"/>
                    <a:gd name="T107" fmla="*/ 1165 h 2410"/>
                    <a:gd name="T108" fmla="*/ 2074 w 2128"/>
                    <a:gd name="T109" fmla="*/ 1244 h 2410"/>
                    <a:gd name="T110" fmla="*/ 2074 w 2128"/>
                    <a:gd name="T111" fmla="*/ 1765 h 2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28" h="2410">
                      <a:moveTo>
                        <a:pt x="2074" y="1765"/>
                      </a:moveTo>
                      <a:lnTo>
                        <a:pt x="2004" y="1739"/>
                      </a:lnTo>
                      <a:lnTo>
                        <a:pt x="1942" y="1694"/>
                      </a:lnTo>
                      <a:lnTo>
                        <a:pt x="1854" y="1659"/>
                      </a:lnTo>
                      <a:lnTo>
                        <a:pt x="1774" y="1641"/>
                      </a:lnTo>
                      <a:lnTo>
                        <a:pt x="1721" y="1686"/>
                      </a:lnTo>
                      <a:lnTo>
                        <a:pt x="1659" y="1712"/>
                      </a:lnTo>
                      <a:lnTo>
                        <a:pt x="1589" y="1712"/>
                      </a:lnTo>
                      <a:lnTo>
                        <a:pt x="1536" y="1624"/>
                      </a:lnTo>
                      <a:lnTo>
                        <a:pt x="1509" y="1518"/>
                      </a:lnTo>
                      <a:lnTo>
                        <a:pt x="1430" y="1456"/>
                      </a:lnTo>
                      <a:lnTo>
                        <a:pt x="1351" y="1447"/>
                      </a:lnTo>
                      <a:lnTo>
                        <a:pt x="1289" y="1500"/>
                      </a:lnTo>
                      <a:lnTo>
                        <a:pt x="1245" y="1580"/>
                      </a:lnTo>
                      <a:lnTo>
                        <a:pt x="1280" y="1659"/>
                      </a:lnTo>
                      <a:lnTo>
                        <a:pt x="1333" y="1747"/>
                      </a:lnTo>
                      <a:lnTo>
                        <a:pt x="1298" y="1791"/>
                      </a:lnTo>
                      <a:lnTo>
                        <a:pt x="1236" y="1827"/>
                      </a:lnTo>
                      <a:lnTo>
                        <a:pt x="1192" y="1871"/>
                      </a:lnTo>
                      <a:lnTo>
                        <a:pt x="1112" y="1906"/>
                      </a:lnTo>
                      <a:lnTo>
                        <a:pt x="1015" y="1906"/>
                      </a:lnTo>
                      <a:lnTo>
                        <a:pt x="962" y="1968"/>
                      </a:lnTo>
                      <a:lnTo>
                        <a:pt x="874" y="2003"/>
                      </a:lnTo>
                      <a:lnTo>
                        <a:pt x="795" y="2012"/>
                      </a:lnTo>
                      <a:lnTo>
                        <a:pt x="680" y="2162"/>
                      </a:lnTo>
                      <a:lnTo>
                        <a:pt x="618" y="2277"/>
                      </a:lnTo>
                      <a:lnTo>
                        <a:pt x="574" y="2339"/>
                      </a:lnTo>
                      <a:lnTo>
                        <a:pt x="521" y="2391"/>
                      </a:lnTo>
                      <a:lnTo>
                        <a:pt x="477" y="2409"/>
                      </a:lnTo>
                      <a:lnTo>
                        <a:pt x="468" y="2356"/>
                      </a:lnTo>
                      <a:lnTo>
                        <a:pt x="450" y="2277"/>
                      </a:lnTo>
                      <a:lnTo>
                        <a:pt x="389" y="2241"/>
                      </a:lnTo>
                      <a:lnTo>
                        <a:pt x="442" y="2127"/>
                      </a:lnTo>
                      <a:lnTo>
                        <a:pt x="406" y="2065"/>
                      </a:lnTo>
                      <a:lnTo>
                        <a:pt x="389" y="1986"/>
                      </a:lnTo>
                      <a:lnTo>
                        <a:pt x="442" y="1933"/>
                      </a:lnTo>
                      <a:lnTo>
                        <a:pt x="442" y="1853"/>
                      </a:lnTo>
                      <a:lnTo>
                        <a:pt x="406" y="1800"/>
                      </a:lnTo>
                      <a:lnTo>
                        <a:pt x="353" y="1747"/>
                      </a:lnTo>
                      <a:lnTo>
                        <a:pt x="300" y="1774"/>
                      </a:lnTo>
                      <a:lnTo>
                        <a:pt x="239" y="1809"/>
                      </a:lnTo>
                      <a:lnTo>
                        <a:pt x="168" y="1800"/>
                      </a:lnTo>
                      <a:lnTo>
                        <a:pt x="124" y="1747"/>
                      </a:lnTo>
                      <a:lnTo>
                        <a:pt x="53" y="1730"/>
                      </a:lnTo>
                      <a:lnTo>
                        <a:pt x="0" y="1624"/>
                      </a:lnTo>
                      <a:lnTo>
                        <a:pt x="27" y="1553"/>
                      </a:lnTo>
                      <a:lnTo>
                        <a:pt x="45" y="1456"/>
                      </a:lnTo>
                      <a:lnTo>
                        <a:pt x="36" y="1421"/>
                      </a:lnTo>
                      <a:lnTo>
                        <a:pt x="36" y="1341"/>
                      </a:lnTo>
                      <a:lnTo>
                        <a:pt x="36" y="1262"/>
                      </a:lnTo>
                      <a:lnTo>
                        <a:pt x="53" y="1191"/>
                      </a:lnTo>
                      <a:lnTo>
                        <a:pt x="80" y="1112"/>
                      </a:lnTo>
                      <a:lnTo>
                        <a:pt x="62" y="1050"/>
                      </a:lnTo>
                      <a:lnTo>
                        <a:pt x="80" y="989"/>
                      </a:lnTo>
                      <a:lnTo>
                        <a:pt x="124" y="944"/>
                      </a:lnTo>
                      <a:lnTo>
                        <a:pt x="106" y="874"/>
                      </a:lnTo>
                      <a:lnTo>
                        <a:pt x="142" y="830"/>
                      </a:lnTo>
                      <a:lnTo>
                        <a:pt x="115" y="777"/>
                      </a:lnTo>
                      <a:lnTo>
                        <a:pt x="106" y="715"/>
                      </a:lnTo>
                      <a:lnTo>
                        <a:pt x="106" y="636"/>
                      </a:lnTo>
                      <a:lnTo>
                        <a:pt x="80" y="591"/>
                      </a:lnTo>
                      <a:lnTo>
                        <a:pt x="115" y="574"/>
                      </a:lnTo>
                      <a:lnTo>
                        <a:pt x="177" y="486"/>
                      </a:lnTo>
                      <a:lnTo>
                        <a:pt x="177" y="397"/>
                      </a:lnTo>
                      <a:lnTo>
                        <a:pt x="212" y="336"/>
                      </a:lnTo>
                      <a:lnTo>
                        <a:pt x="203" y="238"/>
                      </a:lnTo>
                      <a:lnTo>
                        <a:pt x="212" y="168"/>
                      </a:lnTo>
                      <a:lnTo>
                        <a:pt x="239" y="88"/>
                      </a:lnTo>
                      <a:lnTo>
                        <a:pt x="300" y="71"/>
                      </a:lnTo>
                      <a:lnTo>
                        <a:pt x="362" y="44"/>
                      </a:lnTo>
                      <a:lnTo>
                        <a:pt x="415" y="80"/>
                      </a:lnTo>
                      <a:lnTo>
                        <a:pt x="477" y="62"/>
                      </a:lnTo>
                      <a:lnTo>
                        <a:pt x="521" y="18"/>
                      </a:lnTo>
                      <a:lnTo>
                        <a:pt x="556" y="0"/>
                      </a:lnTo>
                      <a:lnTo>
                        <a:pt x="592" y="53"/>
                      </a:lnTo>
                      <a:lnTo>
                        <a:pt x="627" y="150"/>
                      </a:lnTo>
                      <a:lnTo>
                        <a:pt x="583" y="203"/>
                      </a:lnTo>
                      <a:lnTo>
                        <a:pt x="627" y="274"/>
                      </a:lnTo>
                      <a:lnTo>
                        <a:pt x="671" y="327"/>
                      </a:lnTo>
                      <a:lnTo>
                        <a:pt x="689" y="371"/>
                      </a:lnTo>
                      <a:lnTo>
                        <a:pt x="751" y="371"/>
                      </a:lnTo>
                      <a:lnTo>
                        <a:pt x="848" y="397"/>
                      </a:lnTo>
                      <a:lnTo>
                        <a:pt x="865" y="450"/>
                      </a:lnTo>
                      <a:lnTo>
                        <a:pt x="936" y="486"/>
                      </a:lnTo>
                      <a:lnTo>
                        <a:pt x="1015" y="450"/>
                      </a:lnTo>
                      <a:lnTo>
                        <a:pt x="1086" y="388"/>
                      </a:lnTo>
                      <a:lnTo>
                        <a:pt x="1104" y="327"/>
                      </a:lnTo>
                      <a:lnTo>
                        <a:pt x="1156" y="309"/>
                      </a:lnTo>
                      <a:lnTo>
                        <a:pt x="1192" y="265"/>
                      </a:lnTo>
                      <a:lnTo>
                        <a:pt x="1227" y="327"/>
                      </a:lnTo>
                      <a:lnTo>
                        <a:pt x="1289" y="371"/>
                      </a:lnTo>
                      <a:lnTo>
                        <a:pt x="1412" y="388"/>
                      </a:lnTo>
                      <a:lnTo>
                        <a:pt x="1439" y="450"/>
                      </a:lnTo>
                      <a:lnTo>
                        <a:pt x="1439" y="521"/>
                      </a:lnTo>
                      <a:lnTo>
                        <a:pt x="1483" y="565"/>
                      </a:lnTo>
                      <a:lnTo>
                        <a:pt x="1554" y="600"/>
                      </a:lnTo>
                      <a:lnTo>
                        <a:pt x="1562" y="680"/>
                      </a:lnTo>
                      <a:lnTo>
                        <a:pt x="1607" y="768"/>
                      </a:lnTo>
                      <a:lnTo>
                        <a:pt x="1624" y="830"/>
                      </a:lnTo>
                      <a:lnTo>
                        <a:pt x="1589" y="883"/>
                      </a:lnTo>
                      <a:lnTo>
                        <a:pt x="1545" y="962"/>
                      </a:lnTo>
                      <a:lnTo>
                        <a:pt x="1598" y="997"/>
                      </a:lnTo>
                      <a:lnTo>
                        <a:pt x="1695" y="989"/>
                      </a:lnTo>
                      <a:lnTo>
                        <a:pt x="1739" y="1041"/>
                      </a:lnTo>
                      <a:lnTo>
                        <a:pt x="1739" y="1112"/>
                      </a:lnTo>
                      <a:lnTo>
                        <a:pt x="1809" y="1121"/>
                      </a:lnTo>
                      <a:lnTo>
                        <a:pt x="1836" y="1174"/>
                      </a:lnTo>
                      <a:lnTo>
                        <a:pt x="1907" y="1165"/>
                      </a:lnTo>
                      <a:lnTo>
                        <a:pt x="1960" y="1236"/>
                      </a:lnTo>
                      <a:lnTo>
                        <a:pt x="2074" y="1244"/>
                      </a:lnTo>
                      <a:lnTo>
                        <a:pt x="2127" y="1174"/>
                      </a:lnTo>
                      <a:lnTo>
                        <a:pt x="2074" y="1765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5CD4D85A-38BB-40AE-87AD-03368E6F26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16796" y="2674938"/>
                  <a:ext cx="1271588" cy="428625"/>
                </a:xfrm>
                <a:custGeom>
                  <a:avLst/>
                  <a:gdLst>
                    <a:gd name="T0" fmla="*/ 17 w 3531"/>
                    <a:gd name="T1" fmla="*/ 944 h 1192"/>
                    <a:gd name="T2" fmla="*/ 194 w 3531"/>
                    <a:gd name="T3" fmla="*/ 803 h 1192"/>
                    <a:gd name="T4" fmla="*/ 326 w 3531"/>
                    <a:gd name="T5" fmla="*/ 662 h 1192"/>
                    <a:gd name="T6" fmla="*/ 520 w 3531"/>
                    <a:gd name="T7" fmla="*/ 115 h 1192"/>
                    <a:gd name="T8" fmla="*/ 679 w 3531"/>
                    <a:gd name="T9" fmla="*/ 80 h 1192"/>
                    <a:gd name="T10" fmla="*/ 821 w 3531"/>
                    <a:gd name="T11" fmla="*/ 106 h 1192"/>
                    <a:gd name="T12" fmla="*/ 962 w 3531"/>
                    <a:gd name="T13" fmla="*/ 115 h 1192"/>
                    <a:gd name="T14" fmla="*/ 1165 w 3531"/>
                    <a:gd name="T15" fmla="*/ 106 h 1192"/>
                    <a:gd name="T16" fmla="*/ 1306 w 3531"/>
                    <a:gd name="T17" fmla="*/ 97 h 1192"/>
                    <a:gd name="T18" fmla="*/ 1474 w 3531"/>
                    <a:gd name="T19" fmla="*/ 97 h 1192"/>
                    <a:gd name="T20" fmla="*/ 1615 w 3531"/>
                    <a:gd name="T21" fmla="*/ 150 h 1192"/>
                    <a:gd name="T22" fmla="*/ 1738 w 3531"/>
                    <a:gd name="T23" fmla="*/ 97 h 1192"/>
                    <a:gd name="T24" fmla="*/ 1853 w 3531"/>
                    <a:gd name="T25" fmla="*/ 44 h 1192"/>
                    <a:gd name="T26" fmla="*/ 1994 w 3531"/>
                    <a:gd name="T27" fmla="*/ 71 h 1192"/>
                    <a:gd name="T28" fmla="*/ 2082 w 3531"/>
                    <a:gd name="T29" fmla="*/ 44 h 1192"/>
                    <a:gd name="T30" fmla="*/ 2215 w 3531"/>
                    <a:gd name="T31" fmla="*/ 80 h 1192"/>
                    <a:gd name="T32" fmla="*/ 2374 w 3531"/>
                    <a:gd name="T33" fmla="*/ 115 h 1192"/>
                    <a:gd name="T34" fmla="*/ 2515 w 3531"/>
                    <a:gd name="T35" fmla="*/ 159 h 1192"/>
                    <a:gd name="T36" fmla="*/ 2691 w 3531"/>
                    <a:gd name="T37" fmla="*/ 124 h 1192"/>
                    <a:gd name="T38" fmla="*/ 3494 w 3531"/>
                    <a:gd name="T39" fmla="*/ 1112 h 1192"/>
                    <a:gd name="T40" fmla="*/ 3389 w 3531"/>
                    <a:gd name="T41" fmla="*/ 1156 h 1192"/>
                    <a:gd name="T42" fmla="*/ 3177 w 3531"/>
                    <a:gd name="T43" fmla="*/ 1156 h 1192"/>
                    <a:gd name="T44" fmla="*/ 3009 w 3531"/>
                    <a:gd name="T45" fmla="*/ 1121 h 1192"/>
                    <a:gd name="T46" fmla="*/ 2912 w 3531"/>
                    <a:gd name="T47" fmla="*/ 1041 h 1192"/>
                    <a:gd name="T48" fmla="*/ 2806 w 3531"/>
                    <a:gd name="T49" fmla="*/ 988 h 1192"/>
                    <a:gd name="T50" fmla="*/ 2638 w 3531"/>
                    <a:gd name="T51" fmla="*/ 891 h 1192"/>
                    <a:gd name="T52" fmla="*/ 2418 w 3531"/>
                    <a:gd name="T53" fmla="*/ 856 h 1192"/>
                    <a:gd name="T54" fmla="*/ 2232 w 3531"/>
                    <a:gd name="T55" fmla="*/ 971 h 1192"/>
                    <a:gd name="T56" fmla="*/ 2065 w 3531"/>
                    <a:gd name="T57" fmla="*/ 980 h 1192"/>
                    <a:gd name="T58" fmla="*/ 1809 w 3531"/>
                    <a:gd name="T59" fmla="*/ 971 h 1192"/>
                    <a:gd name="T60" fmla="*/ 1615 w 3531"/>
                    <a:gd name="T61" fmla="*/ 935 h 1192"/>
                    <a:gd name="T62" fmla="*/ 1429 w 3531"/>
                    <a:gd name="T63" fmla="*/ 909 h 1192"/>
                    <a:gd name="T64" fmla="*/ 1262 w 3531"/>
                    <a:gd name="T65" fmla="*/ 988 h 1192"/>
                    <a:gd name="T66" fmla="*/ 1112 w 3531"/>
                    <a:gd name="T67" fmla="*/ 1024 h 1192"/>
                    <a:gd name="T68" fmla="*/ 935 w 3531"/>
                    <a:gd name="T69" fmla="*/ 997 h 1192"/>
                    <a:gd name="T70" fmla="*/ 759 w 3531"/>
                    <a:gd name="T71" fmla="*/ 1032 h 1192"/>
                    <a:gd name="T72" fmla="*/ 653 w 3531"/>
                    <a:gd name="T73" fmla="*/ 1077 h 1192"/>
                    <a:gd name="T74" fmla="*/ 468 w 3531"/>
                    <a:gd name="T75" fmla="*/ 1103 h 1192"/>
                    <a:gd name="T76" fmla="*/ 300 w 3531"/>
                    <a:gd name="T77" fmla="*/ 1191 h 1192"/>
                    <a:gd name="T78" fmla="*/ 203 w 3531"/>
                    <a:gd name="T79" fmla="*/ 1156 h 1192"/>
                    <a:gd name="T80" fmla="*/ 150 w 3531"/>
                    <a:gd name="T81" fmla="*/ 1041 h 1192"/>
                    <a:gd name="T82" fmla="*/ 0 w 3531"/>
                    <a:gd name="T83" fmla="*/ 1032 h 1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531" h="1192">
                      <a:moveTo>
                        <a:pt x="0" y="1032"/>
                      </a:moveTo>
                      <a:lnTo>
                        <a:pt x="17" y="944"/>
                      </a:lnTo>
                      <a:lnTo>
                        <a:pt x="88" y="874"/>
                      </a:lnTo>
                      <a:lnTo>
                        <a:pt x="194" y="803"/>
                      </a:lnTo>
                      <a:lnTo>
                        <a:pt x="282" y="741"/>
                      </a:lnTo>
                      <a:lnTo>
                        <a:pt x="326" y="662"/>
                      </a:lnTo>
                      <a:lnTo>
                        <a:pt x="318" y="574"/>
                      </a:lnTo>
                      <a:lnTo>
                        <a:pt x="520" y="115"/>
                      </a:lnTo>
                      <a:lnTo>
                        <a:pt x="635" y="124"/>
                      </a:lnTo>
                      <a:lnTo>
                        <a:pt x="679" y="80"/>
                      </a:lnTo>
                      <a:lnTo>
                        <a:pt x="750" y="53"/>
                      </a:lnTo>
                      <a:lnTo>
                        <a:pt x="821" y="106"/>
                      </a:lnTo>
                      <a:lnTo>
                        <a:pt x="900" y="71"/>
                      </a:lnTo>
                      <a:lnTo>
                        <a:pt x="962" y="115"/>
                      </a:lnTo>
                      <a:lnTo>
                        <a:pt x="1068" y="71"/>
                      </a:lnTo>
                      <a:lnTo>
                        <a:pt x="1165" y="106"/>
                      </a:lnTo>
                      <a:lnTo>
                        <a:pt x="1235" y="124"/>
                      </a:lnTo>
                      <a:lnTo>
                        <a:pt x="1306" y="97"/>
                      </a:lnTo>
                      <a:lnTo>
                        <a:pt x="1368" y="115"/>
                      </a:lnTo>
                      <a:lnTo>
                        <a:pt x="1474" y="97"/>
                      </a:lnTo>
                      <a:lnTo>
                        <a:pt x="1535" y="132"/>
                      </a:lnTo>
                      <a:lnTo>
                        <a:pt x="1615" y="150"/>
                      </a:lnTo>
                      <a:lnTo>
                        <a:pt x="1677" y="115"/>
                      </a:lnTo>
                      <a:lnTo>
                        <a:pt x="1738" y="97"/>
                      </a:lnTo>
                      <a:lnTo>
                        <a:pt x="1791" y="71"/>
                      </a:lnTo>
                      <a:lnTo>
                        <a:pt x="1853" y="44"/>
                      </a:lnTo>
                      <a:lnTo>
                        <a:pt x="1941" y="27"/>
                      </a:lnTo>
                      <a:lnTo>
                        <a:pt x="1994" y="71"/>
                      </a:lnTo>
                      <a:lnTo>
                        <a:pt x="2012" y="0"/>
                      </a:lnTo>
                      <a:lnTo>
                        <a:pt x="2082" y="44"/>
                      </a:lnTo>
                      <a:lnTo>
                        <a:pt x="2162" y="27"/>
                      </a:lnTo>
                      <a:lnTo>
                        <a:pt x="2215" y="80"/>
                      </a:lnTo>
                      <a:lnTo>
                        <a:pt x="2277" y="97"/>
                      </a:lnTo>
                      <a:lnTo>
                        <a:pt x="2374" y="115"/>
                      </a:lnTo>
                      <a:lnTo>
                        <a:pt x="2444" y="168"/>
                      </a:lnTo>
                      <a:lnTo>
                        <a:pt x="2515" y="159"/>
                      </a:lnTo>
                      <a:lnTo>
                        <a:pt x="2568" y="124"/>
                      </a:lnTo>
                      <a:lnTo>
                        <a:pt x="2691" y="124"/>
                      </a:lnTo>
                      <a:lnTo>
                        <a:pt x="3530" y="1032"/>
                      </a:lnTo>
                      <a:lnTo>
                        <a:pt x="3494" y="1112"/>
                      </a:lnTo>
                      <a:lnTo>
                        <a:pt x="3424" y="1112"/>
                      </a:lnTo>
                      <a:lnTo>
                        <a:pt x="3389" y="1156"/>
                      </a:lnTo>
                      <a:lnTo>
                        <a:pt x="3274" y="1147"/>
                      </a:lnTo>
                      <a:lnTo>
                        <a:pt x="3177" y="1156"/>
                      </a:lnTo>
                      <a:lnTo>
                        <a:pt x="3106" y="1121"/>
                      </a:lnTo>
                      <a:lnTo>
                        <a:pt x="3009" y="1121"/>
                      </a:lnTo>
                      <a:lnTo>
                        <a:pt x="2983" y="1077"/>
                      </a:lnTo>
                      <a:lnTo>
                        <a:pt x="2912" y="1041"/>
                      </a:lnTo>
                      <a:lnTo>
                        <a:pt x="2841" y="1041"/>
                      </a:lnTo>
                      <a:lnTo>
                        <a:pt x="2806" y="988"/>
                      </a:lnTo>
                      <a:lnTo>
                        <a:pt x="2753" y="935"/>
                      </a:lnTo>
                      <a:lnTo>
                        <a:pt x="2638" y="891"/>
                      </a:lnTo>
                      <a:lnTo>
                        <a:pt x="2550" y="900"/>
                      </a:lnTo>
                      <a:lnTo>
                        <a:pt x="2418" y="856"/>
                      </a:lnTo>
                      <a:lnTo>
                        <a:pt x="2330" y="900"/>
                      </a:lnTo>
                      <a:lnTo>
                        <a:pt x="2232" y="971"/>
                      </a:lnTo>
                      <a:lnTo>
                        <a:pt x="2144" y="944"/>
                      </a:lnTo>
                      <a:lnTo>
                        <a:pt x="2065" y="980"/>
                      </a:lnTo>
                      <a:lnTo>
                        <a:pt x="1941" y="953"/>
                      </a:lnTo>
                      <a:lnTo>
                        <a:pt x="1809" y="971"/>
                      </a:lnTo>
                      <a:lnTo>
                        <a:pt x="1712" y="953"/>
                      </a:lnTo>
                      <a:lnTo>
                        <a:pt x="1615" y="935"/>
                      </a:lnTo>
                      <a:lnTo>
                        <a:pt x="1535" y="971"/>
                      </a:lnTo>
                      <a:lnTo>
                        <a:pt x="1429" y="909"/>
                      </a:lnTo>
                      <a:lnTo>
                        <a:pt x="1350" y="953"/>
                      </a:lnTo>
                      <a:lnTo>
                        <a:pt x="1262" y="988"/>
                      </a:lnTo>
                      <a:lnTo>
                        <a:pt x="1174" y="980"/>
                      </a:lnTo>
                      <a:lnTo>
                        <a:pt x="1112" y="1024"/>
                      </a:lnTo>
                      <a:lnTo>
                        <a:pt x="997" y="1024"/>
                      </a:lnTo>
                      <a:lnTo>
                        <a:pt x="935" y="997"/>
                      </a:lnTo>
                      <a:lnTo>
                        <a:pt x="829" y="997"/>
                      </a:lnTo>
                      <a:lnTo>
                        <a:pt x="759" y="1032"/>
                      </a:lnTo>
                      <a:lnTo>
                        <a:pt x="679" y="1032"/>
                      </a:lnTo>
                      <a:lnTo>
                        <a:pt x="653" y="1077"/>
                      </a:lnTo>
                      <a:lnTo>
                        <a:pt x="538" y="1077"/>
                      </a:lnTo>
                      <a:lnTo>
                        <a:pt x="468" y="1103"/>
                      </a:lnTo>
                      <a:lnTo>
                        <a:pt x="379" y="1147"/>
                      </a:lnTo>
                      <a:lnTo>
                        <a:pt x="300" y="1191"/>
                      </a:lnTo>
                      <a:lnTo>
                        <a:pt x="256" y="1147"/>
                      </a:lnTo>
                      <a:lnTo>
                        <a:pt x="203" y="1156"/>
                      </a:lnTo>
                      <a:lnTo>
                        <a:pt x="167" y="1103"/>
                      </a:lnTo>
                      <a:lnTo>
                        <a:pt x="150" y="1041"/>
                      </a:lnTo>
                      <a:lnTo>
                        <a:pt x="88" y="1024"/>
                      </a:lnTo>
                      <a:lnTo>
                        <a:pt x="0" y="1032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4" name="Freeform 6">
                  <a:extLst>
                    <a:ext uri="{FF2B5EF4-FFF2-40B4-BE49-F238E27FC236}">
                      <a16:creationId xmlns:a16="http://schemas.microsoft.com/office/drawing/2014/main" id="{2ECE53FF-1631-4D16-A0F4-4D5F5FE29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137521" y="3821113"/>
                  <a:ext cx="1760538" cy="1135062"/>
                </a:xfrm>
                <a:custGeom>
                  <a:avLst/>
                  <a:gdLst>
                    <a:gd name="T0" fmla="*/ 3777 w 4890"/>
                    <a:gd name="T1" fmla="*/ 177 h 3152"/>
                    <a:gd name="T2" fmla="*/ 3918 w 4890"/>
                    <a:gd name="T3" fmla="*/ 265 h 3152"/>
                    <a:gd name="T4" fmla="*/ 3989 w 4890"/>
                    <a:gd name="T5" fmla="*/ 495 h 3152"/>
                    <a:gd name="T6" fmla="*/ 4139 w 4890"/>
                    <a:gd name="T7" fmla="*/ 636 h 3152"/>
                    <a:gd name="T8" fmla="*/ 3980 w 4890"/>
                    <a:gd name="T9" fmla="*/ 803 h 3152"/>
                    <a:gd name="T10" fmla="*/ 3601 w 4890"/>
                    <a:gd name="T11" fmla="*/ 1289 h 3152"/>
                    <a:gd name="T12" fmla="*/ 3821 w 4890"/>
                    <a:gd name="T13" fmla="*/ 1324 h 3152"/>
                    <a:gd name="T14" fmla="*/ 3962 w 4890"/>
                    <a:gd name="T15" fmla="*/ 1448 h 3152"/>
                    <a:gd name="T16" fmla="*/ 4112 w 4890"/>
                    <a:gd name="T17" fmla="*/ 1598 h 3152"/>
                    <a:gd name="T18" fmla="*/ 4315 w 4890"/>
                    <a:gd name="T19" fmla="*/ 1748 h 3152"/>
                    <a:gd name="T20" fmla="*/ 4386 w 4890"/>
                    <a:gd name="T21" fmla="*/ 1977 h 3152"/>
                    <a:gd name="T22" fmla="*/ 4518 w 4890"/>
                    <a:gd name="T23" fmla="*/ 2109 h 3152"/>
                    <a:gd name="T24" fmla="*/ 4571 w 4890"/>
                    <a:gd name="T25" fmla="*/ 2356 h 3152"/>
                    <a:gd name="T26" fmla="*/ 4695 w 4890"/>
                    <a:gd name="T27" fmla="*/ 2533 h 3152"/>
                    <a:gd name="T28" fmla="*/ 4748 w 4890"/>
                    <a:gd name="T29" fmla="*/ 2727 h 3152"/>
                    <a:gd name="T30" fmla="*/ 4889 w 4890"/>
                    <a:gd name="T31" fmla="*/ 2956 h 3152"/>
                    <a:gd name="T32" fmla="*/ 4704 w 4890"/>
                    <a:gd name="T33" fmla="*/ 3151 h 3152"/>
                    <a:gd name="T34" fmla="*/ 4598 w 4890"/>
                    <a:gd name="T35" fmla="*/ 2903 h 3152"/>
                    <a:gd name="T36" fmla="*/ 4430 w 4890"/>
                    <a:gd name="T37" fmla="*/ 2480 h 3152"/>
                    <a:gd name="T38" fmla="*/ 4174 w 4890"/>
                    <a:gd name="T39" fmla="*/ 2109 h 3152"/>
                    <a:gd name="T40" fmla="*/ 3795 w 4890"/>
                    <a:gd name="T41" fmla="*/ 2242 h 3152"/>
                    <a:gd name="T42" fmla="*/ 3539 w 4890"/>
                    <a:gd name="T43" fmla="*/ 2551 h 3152"/>
                    <a:gd name="T44" fmla="*/ 3389 w 4890"/>
                    <a:gd name="T45" fmla="*/ 2471 h 3152"/>
                    <a:gd name="T46" fmla="*/ 3177 w 4890"/>
                    <a:gd name="T47" fmla="*/ 2445 h 3152"/>
                    <a:gd name="T48" fmla="*/ 3274 w 4890"/>
                    <a:gd name="T49" fmla="*/ 2630 h 3152"/>
                    <a:gd name="T50" fmla="*/ 1536 w 4890"/>
                    <a:gd name="T51" fmla="*/ 2639 h 3152"/>
                    <a:gd name="T52" fmla="*/ 1288 w 4890"/>
                    <a:gd name="T53" fmla="*/ 2727 h 3152"/>
                    <a:gd name="T54" fmla="*/ 1041 w 4890"/>
                    <a:gd name="T55" fmla="*/ 2683 h 3152"/>
                    <a:gd name="T56" fmla="*/ 821 w 4890"/>
                    <a:gd name="T57" fmla="*/ 2533 h 3152"/>
                    <a:gd name="T58" fmla="*/ 874 w 4890"/>
                    <a:gd name="T59" fmla="*/ 2321 h 3152"/>
                    <a:gd name="T60" fmla="*/ 997 w 4890"/>
                    <a:gd name="T61" fmla="*/ 2109 h 3152"/>
                    <a:gd name="T62" fmla="*/ 803 w 4890"/>
                    <a:gd name="T63" fmla="*/ 2153 h 3152"/>
                    <a:gd name="T64" fmla="*/ 459 w 4890"/>
                    <a:gd name="T65" fmla="*/ 2198 h 3152"/>
                    <a:gd name="T66" fmla="*/ 256 w 4890"/>
                    <a:gd name="T67" fmla="*/ 2021 h 3152"/>
                    <a:gd name="T68" fmla="*/ 53 w 4890"/>
                    <a:gd name="T69" fmla="*/ 1871 h 3152"/>
                    <a:gd name="T70" fmla="*/ 538 w 4890"/>
                    <a:gd name="T71" fmla="*/ 1509 h 3152"/>
                    <a:gd name="T72" fmla="*/ 662 w 4890"/>
                    <a:gd name="T73" fmla="*/ 1306 h 3152"/>
                    <a:gd name="T74" fmla="*/ 759 w 4890"/>
                    <a:gd name="T75" fmla="*/ 1112 h 3152"/>
                    <a:gd name="T76" fmla="*/ 785 w 4890"/>
                    <a:gd name="T77" fmla="*/ 971 h 3152"/>
                    <a:gd name="T78" fmla="*/ 1006 w 4890"/>
                    <a:gd name="T79" fmla="*/ 918 h 3152"/>
                    <a:gd name="T80" fmla="*/ 1138 w 4890"/>
                    <a:gd name="T81" fmla="*/ 812 h 3152"/>
                    <a:gd name="T82" fmla="*/ 1288 w 4890"/>
                    <a:gd name="T83" fmla="*/ 706 h 3152"/>
                    <a:gd name="T84" fmla="*/ 1456 w 4890"/>
                    <a:gd name="T85" fmla="*/ 627 h 3152"/>
                    <a:gd name="T86" fmla="*/ 1606 w 4890"/>
                    <a:gd name="T87" fmla="*/ 521 h 3152"/>
                    <a:gd name="T88" fmla="*/ 1871 w 4890"/>
                    <a:gd name="T89" fmla="*/ 565 h 3152"/>
                    <a:gd name="T90" fmla="*/ 2074 w 4890"/>
                    <a:gd name="T91" fmla="*/ 583 h 3152"/>
                    <a:gd name="T92" fmla="*/ 2321 w 4890"/>
                    <a:gd name="T93" fmla="*/ 477 h 3152"/>
                    <a:gd name="T94" fmla="*/ 2559 w 4890"/>
                    <a:gd name="T95" fmla="*/ 406 h 3152"/>
                    <a:gd name="T96" fmla="*/ 2912 w 4890"/>
                    <a:gd name="T97" fmla="*/ 292 h 3152"/>
                    <a:gd name="T98" fmla="*/ 3053 w 4890"/>
                    <a:gd name="T99" fmla="*/ 177 h 3152"/>
                    <a:gd name="T100" fmla="*/ 3301 w 4890"/>
                    <a:gd name="T101" fmla="*/ 177 h 3152"/>
                    <a:gd name="T102" fmla="*/ 3618 w 4890"/>
                    <a:gd name="T103" fmla="*/ 106 h 3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90" h="3152">
                      <a:moveTo>
                        <a:pt x="3698" y="0"/>
                      </a:moveTo>
                      <a:lnTo>
                        <a:pt x="3733" y="62"/>
                      </a:lnTo>
                      <a:lnTo>
                        <a:pt x="3733" y="124"/>
                      </a:lnTo>
                      <a:lnTo>
                        <a:pt x="3777" y="177"/>
                      </a:lnTo>
                      <a:lnTo>
                        <a:pt x="3830" y="212"/>
                      </a:lnTo>
                      <a:lnTo>
                        <a:pt x="3909" y="168"/>
                      </a:lnTo>
                      <a:lnTo>
                        <a:pt x="3954" y="239"/>
                      </a:lnTo>
                      <a:lnTo>
                        <a:pt x="3918" y="265"/>
                      </a:lnTo>
                      <a:lnTo>
                        <a:pt x="3927" y="345"/>
                      </a:lnTo>
                      <a:lnTo>
                        <a:pt x="3945" y="389"/>
                      </a:lnTo>
                      <a:lnTo>
                        <a:pt x="3989" y="406"/>
                      </a:lnTo>
                      <a:lnTo>
                        <a:pt x="3989" y="495"/>
                      </a:lnTo>
                      <a:lnTo>
                        <a:pt x="4042" y="521"/>
                      </a:lnTo>
                      <a:lnTo>
                        <a:pt x="4059" y="556"/>
                      </a:lnTo>
                      <a:lnTo>
                        <a:pt x="4130" y="583"/>
                      </a:lnTo>
                      <a:lnTo>
                        <a:pt x="4139" y="636"/>
                      </a:lnTo>
                      <a:lnTo>
                        <a:pt x="4112" y="689"/>
                      </a:lnTo>
                      <a:lnTo>
                        <a:pt x="4059" y="706"/>
                      </a:lnTo>
                      <a:lnTo>
                        <a:pt x="4042" y="768"/>
                      </a:lnTo>
                      <a:lnTo>
                        <a:pt x="3980" y="803"/>
                      </a:lnTo>
                      <a:lnTo>
                        <a:pt x="3909" y="821"/>
                      </a:lnTo>
                      <a:lnTo>
                        <a:pt x="3477" y="1271"/>
                      </a:lnTo>
                      <a:lnTo>
                        <a:pt x="3539" y="1306"/>
                      </a:lnTo>
                      <a:lnTo>
                        <a:pt x="3601" y="1289"/>
                      </a:lnTo>
                      <a:lnTo>
                        <a:pt x="3654" y="1333"/>
                      </a:lnTo>
                      <a:lnTo>
                        <a:pt x="3742" y="1289"/>
                      </a:lnTo>
                      <a:lnTo>
                        <a:pt x="3768" y="1324"/>
                      </a:lnTo>
                      <a:lnTo>
                        <a:pt x="3821" y="1324"/>
                      </a:lnTo>
                      <a:lnTo>
                        <a:pt x="3856" y="1368"/>
                      </a:lnTo>
                      <a:lnTo>
                        <a:pt x="3856" y="1456"/>
                      </a:lnTo>
                      <a:lnTo>
                        <a:pt x="3901" y="1492"/>
                      </a:lnTo>
                      <a:lnTo>
                        <a:pt x="3962" y="1448"/>
                      </a:lnTo>
                      <a:lnTo>
                        <a:pt x="3971" y="1501"/>
                      </a:lnTo>
                      <a:lnTo>
                        <a:pt x="4024" y="1536"/>
                      </a:lnTo>
                      <a:lnTo>
                        <a:pt x="4077" y="1536"/>
                      </a:lnTo>
                      <a:lnTo>
                        <a:pt x="4112" y="1598"/>
                      </a:lnTo>
                      <a:lnTo>
                        <a:pt x="4174" y="1642"/>
                      </a:lnTo>
                      <a:lnTo>
                        <a:pt x="4245" y="1677"/>
                      </a:lnTo>
                      <a:lnTo>
                        <a:pt x="4254" y="1721"/>
                      </a:lnTo>
                      <a:lnTo>
                        <a:pt x="4315" y="1748"/>
                      </a:lnTo>
                      <a:lnTo>
                        <a:pt x="4360" y="1818"/>
                      </a:lnTo>
                      <a:lnTo>
                        <a:pt x="4342" y="1871"/>
                      </a:lnTo>
                      <a:lnTo>
                        <a:pt x="4377" y="1924"/>
                      </a:lnTo>
                      <a:lnTo>
                        <a:pt x="4386" y="1977"/>
                      </a:lnTo>
                      <a:lnTo>
                        <a:pt x="4404" y="2048"/>
                      </a:lnTo>
                      <a:lnTo>
                        <a:pt x="4483" y="2003"/>
                      </a:lnTo>
                      <a:lnTo>
                        <a:pt x="4483" y="2065"/>
                      </a:lnTo>
                      <a:lnTo>
                        <a:pt x="4518" y="2109"/>
                      </a:lnTo>
                      <a:lnTo>
                        <a:pt x="4501" y="2180"/>
                      </a:lnTo>
                      <a:lnTo>
                        <a:pt x="4474" y="2233"/>
                      </a:lnTo>
                      <a:lnTo>
                        <a:pt x="4545" y="2312"/>
                      </a:lnTo>
                      <a:lnTo>
                        <a:pt x="4571" y="2356"/>
                      </a:lnTo>
                      <a:lnTo>
                        <a:pt x="4615" y="2383"/>
                      </a:lnTo>
                      <a:lnTo>
                        <a:pt x="4615" y="2436"/>
                      </a:lnTo>
                      <a:lnTo>
                        <a:pt x="4615" y="2498"/>
                      </a:lnTo>
                      <a:lnTo>
                        <a:pt x="4695" y="2533"/>
                      </a:lnTo>
                      <a:lnTo>
                        <a:pt x="4695" y="2577"/>
                      </a:lnTo>
                      <a:lnTo>
                        <a:pt x="4730" y="2603"/>
                      </a:lnTo>
                      <a:lnTo>
                        <a:pt x="4713" y="2665"/>
                      </a:lnTo>
                      <a:lnTo>
                        <a:pt x="4748" y="2727"/>
                      </a:lnTo>
                      <a:lnTo>
                        <a:pt x="4801" y="2780"/>
                      </a:lnTo>
                      <a:lnTo>
                        <a:pt x="4783" y="2886"/>
                      </a:lnTo>
                      <a:lnTo>
                        <a:pt x="4845" y="2912"/>
                      </a:lnTo>
                      <a:lnTo>
                        <a:pt x="4889" y="2956"/>
                      </a:lnTo>
                      <a:lnTo>
                        <a:pt x="4845" y="3027"/>
                      </a:lnTo>
                      <a:lnTo>
                        <a:pt x="4889" y="3133"/>
                      </a:lnTo>
                      <a:lnTo>
                        <a:pt x="4792" y="3124"/>
                      </a:lnTo>
                      <a:lnTo>
                        <a:pt x="4704" y="3151"/>
                      </a:lnTo>
                      <a:lnTo>
                        <a:pt x="4598" y="3142"/>
                      </a:lnTo>
                      <a:lnTo>
                        <a:pt x="4589" y="3080"/>
                      </a:lnTo>
                      <a:lnTo>
                        <a:pt x="4571" y="3001"/>
                      </a:lnTo>
                      <a:lnTo>
                        <a:pt x="4598" y="2903"/>
                      </a:lnTo>
                      <a:lnTo>
                        <a:pt x="4562" y="2780"/>
                      </a:lnTo>
                      <a:lnTo>
                        <a:pt x="4483" y="2692"/>
                      </a:lnTo>
                      <a:lnTo>
                        <a:pt x="4474" y="2595"/>
                      </a:lnTo>
                      <a:lnTo>
                        <a:pt x="4430" y="2480"/>
                      </a:lnTo>
                      <a:lnTo>
                        <a:pt x="4324" y="2418"/>
                      </a:lnTo>
                      <a:lnTo>
                        <a:pt x="4271" y="2330"/>
                      </a:lnTo>
                      <a:lnTo>
                        <a:pt x="4227" y="2198"/>
                      </a:lnTo>
                      <a:lnTo>
                        <a:pt x="4174" y="2109"/>
                      </a:lnTo>
                      <a:lnTo>
                        <a:pt x="4086" y="2065"/>
                      </a:lnTo>
                      <a:lnTo>
                        <a:pt x="3980" y="2083"/>
                      </a:lnTo>
                      <a:lnTo>
                        <a:pt x="3892" y="2171"/>
                      </a:lnTo>
                      <a:lnTo>
                        <a:pt x="3795" y="2242"/>
                      </a:lnTo>
                      <a:lnTo>
                        <a:pt x="3671" y="2401"/>
                      </a:lnTo>
                      <a:lnTo>
                        <a:pt x="3592" y="2418"/>
                      </a:lnTo>
                      <a:lnTo>
                        <a:pt x="3521" y="2471"/>
                      </a:lnTo>
                      <a:lnTo>
                        <a:pt x="3539" y="2551"/>
                      </a:lnTo>
                      <a:lnTo>
                        <a:pt x="3574" y="2595"/>
                      </a:lnTo>
                      <a:lnTo>
                        <a:pt x="3495" y="2577"/>
                      </a:lnTo>
                      <a:lnTo>
                        <a:pt x="3424" y="2542"/>
                      </a:lnTo>
                      <a:lnTo>
                        <a:pt x="3389" y="2471"/>
                      </a:lnTo>
                      <a:lnTo>
                        <a:pt x="3353" y="2401"/>
                      </a:lnTo>
                      <a:lnTo>
                        <a:pt x="3292" y="2365"/>
                      </a:lnTo>
                      <a:lnTo>
                        <a:pt x="3230" y="2374"/>
                      </a:lnTo>
                      <a:lnTo>
                        <a:pt x="3177" y="2445"/>
                      </a:lnTo>
                      <a:lnTo>
                        <a:pt x="3151" y="2506"/>
                      </a:lnTo>
                      <a:lnTo>
                        <a:pt x="3195" y="2533"/>
                      </a:lnTo>
                      <a:lnTo>
                        <a:pt x="3203" y="2577"/>
                      </a:lnTo>
                      <a:lnTo>
                        <a:pt x="3274" y="2630"/>
                      </a:lnTo>
                      <a:lnTo>
                        <a:pt x="1747" y="2683"/>
                      </a:lnTo>
                      <a:lnTo>
                        <a:pt x="1659" y="2683"/>
                      </a:lnTo>
                      <a:lnTo>
                        <a:pt x="1606" y="2656"/>
                      </a:lnTo>
                      <a:lnTo>
                        <a:pt x="1536" y="2639"/>
                      </a:lnTo>
                      <a:lnTo>
                        <a:pt x="1483" y="2683"/>
                      </a:lnTo>
                      <a:lnTo>
                        <a:pt x="1403" y="2683"/>
                      </a:lnTo>
                      <a:lnTo>
                        <a:pt x="1324" y="2692"/>
                      </a:lnTo>
                      <a:lnTo>
                        <a:pt x="1288" y="2727"/>
                      </a:lnTo>
                      <a:lnTo>
                        <a:pt x="1227" y="2727"/>
                      </a:lnTo>
                      <a:lnTo>
                        <a:pt x="1183" y="2692"/>
                      </a:lnTo>
                      <a:lnTo>
                        <a:pt x="1138" y="2674"/>
                      </a:lnTo>
                      <a:lnTo>
                        <a:pt x="1041" y="2683"/>
                      </a:lnTo>
                      <a:lnTo>
                        <a:pt x="980" y="2674"/>
                      </a:lnTo>
                      <a:lnTo>
                        <a:pt x="927" y="2603"/>
                      </a:lnTo>
                      <a:lnTo>
                        <a:pt x="883" y="2559"/>
                      </a:lnTo>
                      <a:lnTo>
                        <a:pt x="821" y="2533"/>
                      </a:lnTo>
                      <a:lnTo>
                        <a:pt x="821" y="2480"/>
                      </a:lnTo>
                      <a:lnTo>
                        <a:pt x="874" y="2445"/>
                      </a:lnTo>
                      <a:lnTo>
                        <a:pt x="883" y="2392"/>
                      </a:lnTo>
                      <a:lnTo>
                        <a:pt x="874" y="2321"/>
                      </a:lnTo>
                      <a:lnTo>
                        <a:pt x="909" y="2268"/>
                      </a:lnTo>
                      <a:lnTo>
                        <a:pt x="980" y="2224"/>
                      </a:lnTo>
                      <a:lnTo>
                        <a:pt x="1015" y="2171"/>
                      </a:lnTo>
                      <a:lnTo>
                        <a:pt x="997" y="2109"/>
                      </a:lnTo>
                      <a:lnTo>
                        <a:pt x="953" y="2092"/>
                      </a:lnTo>
                      <a:lnTo>
                        <a:pt x="900" y="2136"/>
                      </a:lnTo>
                      <a:lnTo>
                        <a:pt x="847" y="2118"/>
                      </a:lnTo>
                      <a:lnTo>
                        <a:pt x="803" y="2153"/>
                      </a:lnTo>
                      <a:lnTo>
                        <a:pt x="715" y="2145"/>
                      </a:lnTo>
                      <a:lnTo>
                        <a:pt x="671" y="2189"/>
                      </a:lnTo>
                      <a:lnTo>
                        <a:pt x="521" y="2127"/>
                      </a:lnTo>
                      <a:lnTo>
                        <a:pt x="459" y="2198"/>
                      </a:lnTo>
                      <a:lnTo>
                        <a:pt x="415" y="2145"/>
                      </a:lnTo>
                      <a:lnTo>
                        <a:pt x="344" y="2118"/>
                      </a:lnTo>
                      <a:lnTo>
                        <a:pt x="282" y="2118"/>
                      </a:lnTo>
                      <a:lnTo>
                        <a:pt x="256" y="2021"/>
                      </a:lnTo>
                      <a:lnTo>
                        <a:pt x="221" y="1968"/>
                      </a:lnTo>
                      <a:lnTo>
                        <a:pt x="177" y="1915"/>
                      </a:lnTo>
                      <a:lnTo>
                        <a:pt x="124" y="1871"/>
                      </a:lnTo>
                      <a:lnTo>
                        <a:pt x="53" y="1871"/>
                      </a:lnTo>
                      <a:lnTo>
                        <a:pt x="0" y="1836"/>
                      </a:lnTo>
                      <a:lnTo>
                        <a:pt x="388" y="1562"/>
                      </a:lnTo>
                      <a:lnTo>
                        <a:pt x="450" y="1527"/>
                      </a:lnTo>
                      <a:lnTo>
                        <a:pt x="538" y="1509"/>
                      </a:lnTo>
                      <a:lnTo>
                        <a:pt x="582" y="1430"/>
                      </a:lnTo>
                      <a:lnTo>
                        <a:pt x="662" y="1412"/>
                      </a:lnTo>
                      <a:lnTo>
                        <a:pt x="671" y="1342"/>
                      </a:lnTo>
                      <a:lnTo>
                        <a:pt x="662" y="1306"/>
                      </a:lnTo>
                      <a:lnTo>
                        <a:pt x="706" y="1271"/>
                      </a:lnTo>
                      <a:lnTo>
                        <a:pt x="653" y="1218"/>
                      </a:lnTo>
                      <a:lnTo>
                        <a:pt x="706" y="1156"/>
                      </a:lnTo>
                      <a:lnTo>
                        <a:pt x="759" y="1112"/>
                      </a:lnTo>
                      <a:lnTo>
                        <a:pt x="830" y="1121"/>
                      </a:lnTo>
                      <a:lnTo>
                        <a:pt x="821" y="1068"/>
                      </a:lnTo>
                      <a:lnTo>
                        <a:pt x="838" y="1024"/>
                      </a:lnTo>
                      <a:lnTo>
                        <a:pt x="785" y="971"/>
                      </a:lnTo>
                      <a:lnTo>
                        <a:pt x="838" y="918"/>
                      </a:lnTo>
                      <a:lnTo>
                        <a:pt x="909" y="909"/>
                      </a:lnTo>
                      <a:lnTo>
                        <a:pt x="962" y="865"/>
                      </a:lnTo>
                      <a:lnTo>
                        <a:pt x="1006" y="918"/>
                      </a:lnTo>
                      <a:lnTo>
                        <a:pt x="1059" y="892"/>
                      </a:lnTo>
                      <a:lnTo>
                        <a:pt x="1041" y="830"/>
                      </a:lnTo>
                      <a:lnTo>
                        <a:pt x="1112" y="848"/>
                      </a:lnTo>
                      <a:lnTo>
                        <a:pt x="1138" y="812"/>
                      </a:lnTo>
                      <a:lnTo>
                        <a:pt x="1147" y="759"/>
                      </a:lnTo>
                      <a:lnTo>
                        <a:pt x="1200" y="759"/>
                      </a:lnTo>
                      <a:lnTo>
                        <a:pt x="1227" y="706"/>
                      </a:lnTo>
                      <a:lnTo>
                        <a:pt x="1288" y="706"/>
                      </a:lnTo>
                      <a:lnTo>
                        <a:pt x="1288" y="671"/>
                      </a:lnTo>
                      <a:lnTo>
                        <a:pt x="1386" y="689"/>
                      </a:lnTo>
                      <a:lnTo>
                        <a:pt x="1456" y="680"/>
                      </a:lnTo>
                      <a:lnTo>
                        <a:pt x="1456" y="627"/>
                      </a:lnTo>
                      <a:lnTo>
                        <a:pt x="1465" y="556"/>
                      </a:lnTo>
                      <a:lnTo>
                        <a:pt x="1500" y="539"/>
                      </a:lnTo>
                      <a:lnTo>
                        <a:pt x="1553" y="583"/>
                      </a:lnTo>
                      <a:lnTo>
                        <a:pt x="1606" y="521"/>
                      </a:lnTo>
                      <a:lnTo>
                        <a:pt x="1677" y="556"/>
                      </a:lnTo>
                      <a:lnTo>
                        <a:pt x="1747" y="556"/>
                      </a:lnTo>
                      <a:lnTo>
                        <a:pt x="1827" y="512"/>
                      </a:lnTo>
                      <a:lnTo>
                        <a:pt x="1871" y="565"/>
                      </a:lnTo>
                      <a:lnTo>
                        <a:pt x="1924" y="539"/>
                      </a:lnTo>
                      <a:lnTo>
                        <a:pt x="1950" y="583"/>
                      </a:lnTo>
                      <a:lnTo>
                        <a:pt x="2012" y="556"/>
                      </a:lnTo>
                      <a:lnTo>
                        <a:pt x="2074" y="583"/>
                      </a:lnTo>
                      <a:lnTo>
                        <a:pt x="2118" y="530"/>
                      </a:lnTo>
                      <a:lnTo>
                        <a:pt x="2189" y="530"/>
                      </a:lnTo>
                      <a:lnTo>
                        <a:pt x="2277" y="530"/>
                      </a:lnTo>
                      <a:lnTo>
                        <a:pt x="2321" y="477"/>
                      </a:lnTo>
                      <a:lnTo>
                        <a:pt x="2383" y="486"/>
                      </a:lnTo>
                      <a:lnTo>
                        <a:pt x="2409" y="424"/>
                      </a:lnTo>
                      <a:lnTo>
                        <a:pt x="2497" y="442"/>
                      </a:lnTo>
                      <a:lnTo>
                        <a:pt x="2559" y="406"/>
                      </a:lnTo>
                      <a:lnTo>
                        <a:pt x="2789" y="406"/>
                      </a:lnTo>
                      <a:lnTo>
                        <a:pt x="2771" y="345"/>
                      </a:lnTo>
                      <a:lnTo>
                        <a:pt x="2859" y="327"/>
                      </a:lnTo>
                      <a:lnTo>
                        <a:pt x="2912" y="292"/>
                      </a:lnTo>
                      <a:lnTo>
                        <a:pt x="2903" y="239"/>
                      </a:lnTo>
                      <a:lnTo>
                        <a:pt x="2992" y="239"/>
                      </a:lnTo>
                      <a:lnTo>
                        <a:pt x="3000" y="195"/>
                      </a:lnTo>
                      <a:lnTo>
                        <a:pt x="3053" y="177"/>
                      </a:lnTo>
                      <a:lnTo>
                        <a:pt x="3124" y="177"/>
                      </a:lnTo>
                      <a:lnTo>
                        <a:pt x="3177" y="150"/>
                      </a:lnTo>
                      <a:lnTo>
                        <a:pt x="3239" y="168"/>
                      </a:lnTo>
                      <a:lnTo>
                        <a:pt x="3301" y="177"/>
                      </a:lnTo>
                      <a:lnTo>
                        <a:pt x="3371" y="168"/>
                      </a:lnTo>
                      <a:lnTo>
                        <a:pt x="3459" y="177"/>
                      </a:lnTo>
                      <a:lnTo>
                        <a:pt x="3512" y="186"/>
                      </a:lnTo>
                      <a:lnTo>
                        <a:pt x="3618" y="106"/>
                      </a:lnTo>
                      <a:lnTo>
                        <a:pt x="3698" y="0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C6CB656A-5F55-432A-9B0D-52F4E5A86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010521" y="2970213"/>
                  <a:ext cx="1528763" cy="1436687"/>
                </a:xfrm>
                <a:custGeom>
                  <a:avLst/>
                  <a:gdLst>
                    <a:gd name="T0" fmla="*/ 4007 w 4246"/>
                    <a:gd name="T1" fmla="*/ 2285 h 3989"/>
                    <a:gd name="T2" fmla="*/ 3998 w 4246"/>
                    <a:gd name="T3" fmla="*/ 2100 h 3989"/>
                    <a:gd name="T4" fmla="*/ 3936 w 4246"/>
                    <a:gd name="T5" fmla="*/ 1862 h 3989"/>
                    <a:gd name="T6" fmla="*/ 3874 w 4246"/>
                    <a:gd name="T7" fmla="*/ 1667 h 3989"/>
                    <a:gd name="T8" fmla="*/ 3874 w 4246"/>
                    <a:gd name="T9" fmla="*/ 1447 h 3989"/>
                    <a:gd name="T10" fmla="*/ 3927 w 4246"/>
                    <a:gd name="T11" fmla="*/ 1279 h 3989"/>
                    <a:gd name="T12" fmla="*/ 3883 w 4246"/>
                    <a:gd name="T13" fmla="*/ 1129 h 3989"/>
                    <a:gd name="T14" fmla="*/ 3839 w 4246"/>
                    <a:gd name="T15" fmla="*/ 1014 h 3989"/>
                    <a:gd name="T16" fmla="*/ 3998 w 4246"/>
                    <a:gd name="T17" fmla="*/ 864 h 3989"/>
                    <a:gd name="T18" fmla="*/ 4059 w 4246"/>
                    <a:gd name="T19" fmla="*/ 706 h 3989"/>
                    <a:gd name="T20" fmla="*/ 4042 w 4246"/>
                    <a:gd name="T21" fmla="*/ 529 h 3989"/>
                    <a:gd name="T22" fmla="*/ 4174 w 4246"/>
                    <a:gd name="T23" fmla="*/ 309 h 3989"/>
                    <a:gd name="T24" fmla="*/ 4174 w 4246"/>
                    <a:gd name="T25" fmla="*/ 176 h 3989"/>
                    <a:gd name="T26" fmla="*/ 4121 w 4246"/>
                    <a:gd name="T27" fmla="*/ 35 h 3989"/>
                    <a:gd name="T28" fmla="*/ 3918 w 4246"/>
                    <a:gd name="T29" fmla="*/ 9 h 3989"/>
                    <a:gd name="T30" fmla="*/ 3680 w 4246"/>
                    <a:gd name="T31" fmla="*/ 61 h 3989"/>
                    <a:gd name="T32" fmla="*/ 3468 w 4246"/>
                    <a:gd name="T33" fmla="*/ 61 h 3989"/>
                    <a:gd name="T34" fmla="*/ 3265 w 4246"/>
                    <a:gd name="T35" fmla="*/ 88 h 3989"/>
                    <a:gd name="T36" fmla="*/ 2992 w 4246"/>
                    <a:gd name="T37" fmla="*/ 132 h 3989"/>
                    <a:gd name="T38" fmla="*/ 2648 w 4246"/>
                    <a:gd name="T39" fmla="*/ 123 h 3989"/>
                    <a:gd name="T40" fmla="*/ 2321 w 4246"/>
                    <a:gd name="T41" fmla="*/ 114 h 3989"/>
                    <a:gd name="T42" fmla="*/ 2162 w 4246"/>
                    <a:gd name="T43" fmla="*/ 220 h 3989"/>
                    <a:gd name="T44" fmla="*/ 1986 w 4246"/>
                    <a:gd name="T45" fmla="*/ 176 h 3989"/>
                    <a:gd name="T46" fmla="*/ 1844 w 4246"/>
                    <a:gd name="T47" fmla="*/ 291 h 3989"/>
                    <a:gd name="T48" fmla="*/ 1624 w 4246"/>
                    <a:gd name="T49" fmla="*/ 326 h 3989"/>
                    <a:gd name="T50" fmla="*/ 1439 w 4246"/>
                    <a:gd name="T51" fmla="*/ 344 h 3989"/>
                    <a:gd name="T52" fmla="*/ 1297 w 4246"/>
                    <a:gd name="T53" fmla="*/ 476 h 3989"/>
                    <a:gd name="T54" fmla="*/ 1236 w 4246"/>
                    <a:gd name="T55" fmla="*/ 626 h 3989"/>
                    <a:gd name="T56" fmla="*/ 1103 w 4246"/>
                    <a:gd name="T57" fmla="*/ 767 h 3989"/>
                    <a:gd name="T58" fmla="*/ 927 w 4246"/>
                    <a:gd name="T59" fmla="*/ 847 h 3989"/>
                    <a:gd name="T60" fmla="*/ 618 w 4246"/>
                    <a:gd name="T61" fmla="*/ 979 h 3989"/>
                    <a:gd name="T62" fmla="*/ 441 w 4246"/>
                    <a:gd name="T63" fmla="*/ 1173 h 3989"/>
                    <a:gd name="T64" fmla="*/ 230 w 4246"/>
                    <a:gd name="T65" fmla="*/ 1323 h 3989"/>
                    <a:gd name="T66" fmla="*/ 62 w 4246"/>
                    <a:gd name="T67" fmla="*/ 1562 h 3989"/>
                    <a:gd name="T68" fmla="*/ 115 w 4246"/>
                    <a:gd name="T69" fmla="*/ 3909 h 3989"/>
                    <a:gd name="T70" fmla="*/ 327 w 4246"/>
                    <a:gd name="T71" fmla="*/ 3909 h 3989"/>
                    <a:gd name="T72" fmla="*/ 415 w 4246"/>
                    <a:gd name="T73" fmla="*/ 3979 h 3989"/>
                    <a:gd name="T74" fmla="*/ 591 w 4246"/>
                    <a:gd name="T75" fmla="*/ 3935 h 3989"/>
                    <a:gd name="T76" fmla="*/ 715 w 4246"/>
                    <a:gd name="T77" fmla="*/ 3865 h 3989"/>
                    <a:gd name="T78" fmla="*/ 891 w 4246"/>
                    <a:gd name="T79" fmla="*/ 3873 h 3989"/>
                    <a:gd name="T80" fmla="*/ 1024 w 4246"/>
                    <a:gd name="T81" fmla="*/ 3706 h 3989"/>
                    <a:gd name="T82" fmla="*/ 1006 w 4246"/>
                    <a:gd name="T83" fmla="*/ 3582 h 3989"/>
                    <a:gd name="T84" fmla="*/ 1183 w 4246"/>
                    <a:gd name="T85" fmla="*/ 3485 h 3989"/>
                    <a:gd name="T86" fmla="*/ 1138 w 4246"/>
                    <a:gd name="T87" fmla="*/ 3335 h 3989"/>
                    <a:gd name="T88" fmla="*/ 1315 w 4246"/>
                    <a:gd name="T89" fmla="*/ 3229 h 3989"/>
                    <a:gd name="T90" fmla="*/ 1394 w 4246"/>
                    <a:gd name="T91" fmla="*/ 3194 h 3989"/>
                    <a:gd name="T92" fmla="*/ 1500 w 4246"/>
                    <a:gd name="T93" fmla="*/ 3123 h 3989"/>
                    <a:gd name="T94" fmla="*/ 1641 w 4246"/>
                    <a:gd name="T95" fmla="*/ 3070 h 3989"/>
                    <a:gd name="T96" fmla="*/ 1809 w 4246"/>
                    <a:gd name="T97" fmla="*/ 3044 h 3989"/>
                    <a:gd name="T98" fmla="*/ 1853 w 4246"/>
                    <a:gd name="T99" fmla="*/ 2903 h 3989"/>
                    <a:gd name="T100" fmla="*/ 2030 w 4246"/>
                    <a:gd name="T101" fmla="*/ 2920 h 3989"/>
                    <a:gd name="T102" fmla="*/ 2224 w 4246"/>
                    <a:gd name="T103" fmla="*/ 2929 h 3989"/>
                    <a:gd name="T104" fmla="*/ 2365 w 4246"/>
                    <a:gd name="T105" fmla="*/ 2920 h 3989"/>
                    <a:gd name="T106" fmla="*/ 2542 w 4246"/>
                    <a:gd name="T107" fmla="*/ 2894 h 3989"/>
                    <a:gd name="T108" fmla="*/ 2736 w 4246"/>
                    <a:gd name="T109" fmla="*/ 2850 h 3989"/>
                    <a:gd name="T110" fmla="*/ 2912 w 4246"/>
                    <a:gd name="T111" fmla="*/ 2770 h 3989"/>
                    <a:gd name="T112" fmla="*/ 3212 w 4246"/>
                    <a:gd name="T113" fmla="*/ 2691 h 3989"/>
                    <a:gd name="T114" fmla="*/ 3345 w 4246"/>
                    <a:gd name="T115" fmla="*/ 2603 h 3989"/>
                    <a:gd name="T116" fmla="*/ 3477 w 4246"/>
                    <a:gd name="T117" fmla="*/ 2541 h 3989"/>
                    <a:gd name="T118" fmla="*/ 3654 w 4246"/>
                    <a:gd name="T119" fmla="*/ 2541 h 3989"/>
                    <a:gd name="T120" fmla="*/ 3865 w 4246"/>
                    <a:gd name="T121" fmla="*/ 2550 h 3989"/>
                    <a:gd name="T122" fmla="*/ 4033 w 4246"/>
                    <a:gd name="T123" fmla="*/ 2347 h 3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246" h="3989">
                      <a:moveTo>
                        <a:pt x="4033" y="2347"/>
                      </a:moveTo>
                      <a:lnTo>
                        <a:pt x="4051" y="2303"/>
                      </a:lnTo>
                      <a:lnTo>
                        <a:pt x="4007" y="2285"/>
                      </a:lnTo>
                      <a:lnTo>
                        <a:pt x="4059" y="2197"/>
                      </a:lnTo>
                      <a:lnTo>
                        <a:pt x="4042" y="2144"/>
                      </a:lnTo>
                      <a:lnTo>
                        <a:pt x="3998" y="2100"/>
                      </a:lnTo>
                      <a:lnTo>
                        <a:pt x="4015" y="2012"/>
                      </a:lnTo>
                      <a:lnTo>
                        <a:pt x="3998" y="1941"/>
                      </a:lnTo>
                      <a:lnTo>
                        <a:pt x="3936" y="1862"/>
                      </a:lnTo>
                      <a:lnTo>
                        <a:pt x="3892" y="1809"/>
                      </a:lnTo>
                      <a:lnTo>
                        <a:pt x="3857" y="1729"/>
                      </a:lnTo>
                      <a:lnTo>
                        <a:pt x="3874" y="1667"/>
                      </a:lnTo>
                      <a:lnTo>
                        <a:pt x="3901" y="1606"/>
                      </a:lnTo>
                      <a:lnTo>
                        <a:pt x="3892" y="1509"/>
                      </a:lnTo>
                      <a:lnTo>
                        <a:pt x="3874" y="1447"/>
                      </a:lnTo>
                      <a:lnTo>
                        <a:pt x="3909" y="1394"/>
                      </a:lnTo>
                      <a:lnTo>
                        <a:pt x="3892" y="1323"/>
                      </a:lnTo>
                      <a:lnTo>
                        <a:pt x="3927" y="1279"/>
                      </a:lnTo>
                      <a:lnTo>
                        <a:pt x="3901" y="1235"/>
                      </a:lnTo>
                      <a:lnTo>
                        <a:pt x="3927" y="1182"/>
                      </a:lnTo>
                      <a:lnTo>
                        <a:pt x="3883" y="1129"/>
                      </a:lnTo>
                      <a:lnTo>
                        <a:pt x="3901" y="1094"/>
                      </a:lnTo>
                      <a:lnTo>
                        <a:pt x="3839" y="1067"/>
                      </a:lnTo>
                      <a:lnTo>
                        <a:pt x="3839" y="1014"/>
                      </a:lnTo>
                      <a:lnTo>
                        <a:pt x="3901" y="970"/>
                      </a:lnTo>
                      <a:lnTo>
                        <a:pt x="3945" y="917"/>
                      </a:lnTo>
                      <a:lnTo>
                        <a:pt x="3998" y="864"/>
                      </a:lnTo>
                      <a:lnTo>
                        <a:pt x="4051" y="811"/>
                      </a:lnTo>
                      <a:lnTo>
                        <a:pt x="4086" y="767"/>
                      </a:lnTo>
                      <a:lnTo>
                        <a:pt x="4059" y="706"/>
                      </a:lnTo>
                      <a:lnTo>
                        <a:pt x="4033" y="653"/>
                      </a:lnTo>
                      <a:lnTo>
                        <a:pt x="4068" y="591"/>
                      </a:lnTo>
                      <a:lnTo>
                        <a:pt x="4042" y="529"/>
                      </a:lnTo>
                      <a:lnTo>
                        <a:pt x="4086" y="432"/>
                      </a:lnTo>
                      <a:lnTo>
                        <a:pt x="4130" y="379"/>
                      </a:lnTo>
                      <a:lnTo>
                        <a:pt x="4174" y="309"/>
                      </a:lnTo>
                      <a:lnTo>
                        <a:pt x="4245" y="256"/>
                      </a:lnTo>
                      <a:lnTo>
                        <a:pt x="4236" y="194"/>
                      </a:lnTo>
                      <a:lnTo>
                        <a:pt x="4174" y="176"/>
                      </a:lnTo>
                      <a:lnTo>
                        <a:pt x="4139" y="114"/>
                      </a:lnTo>
                      <a:lnTo>
                        <a:pt x="4174" y="79"/>
                      </a:lnTo>
                      <a:lnTo>
                        <a:pt x="4121" y="35"/>
                      </a:lnTo>
                      <a:lnTo>
                        <a:pt x="4051" y="0"/>
                      </a:lnTo>
                      <a:lnTo>
                        <a:pt x="3971" y="0"/>
                      </a:lnTo>
                      <a:lnTo>
                        <a:pt x="3918" y="9"/>
                      </a:lnTo>
                      <a:lnTo>
                        <a:pt x="3821" y="35"/>
                      </a:lnTo>
                      <a:lnTo>
                        <a:pt x="3759" y="70"/>
                      </a:lnTo>
                      <a:lnTo>
                        <a:pt x="3680" y="61"/>
                      </a:lnTo>
                      <a:lnTo>
                        <a:pt x="3609" y="26"/>
                      </a:lnTo>
                      <a:lnTo>
                        <a:pt x="3539" y="26"/>
                      </a:lnTo>
                      <a:lnTo>
                        <a:pt x="3468" y="61"/>
                      </a:lnTo>
                      <a:lnTo>
                        <a:pt x="3433" y="106"/>
                      </a:lnTo>
                      <a:lnTo>
                        <a:pt x="3345" y="114"/>
                      </a:lnTo>
                      <a:lnTo>
                        <a:pt x="3265" y="88"/>
                      </a:lnTo>
                      <a:lnTo>
                        <a:pt x="3186" y="123"/>
                      </a:lnTo>
                      <a:lnTo>
                        <a:pt x="3133" y="159"/>
                      </a:lnTo>
                      <a:lnTo>
                        <a:pt x="2992" y="132"/>
                      </a:lnTo>
                      <a:lnTo>
                        <a:pt x="2815" y="176"/>
                      </a:lnTo>
                      <a:lnTo>
                        <a:pt x="2753" y="159"/>
                      </a:lnTo>
                      <a:lnTo>
                        <a:pt x="2648" y="123"/>
                      </a:lnTo>
                      <a:lnTo>
                        <a:pt x="2533" y="123"/>
                      </a:lnTo>
                      <a:lnTo>
                        <a:pt x="2427" y="123"/>
                      </a:lnTo>
                      <a:lnTo>
                        <a:pt x="2321" y="114"/>
                      </a:lnTo>
                      <a:lnTo>
                        <a:pt x="2250" y="106"/>
                      </a:lnTo>
                      <a:lnTo>
                        <a:pt x="2215" y="159"/>
                      </a:lnTo>
                      <a:lnTo>
                        <a:pt x="2162" y="220"/>
                      </a:lnTo>
                      <a:lnTo>
                        <a:pt x="2083" y="256"/>
                      </a:lnTo>
                      <a:lnTo>
                        <a:pt x="2030" y="229"/>
                      </a:lnTo>
                      <a:lnTo>
                        <a:pt x="1986" y="176"/>
                      </a:lnTo>
                      <a:lnTo>
                        <a:pt x="1950" y="211"/>
                      </a:lnTo>
                      <a:lnTo>
                        <a:pt x="1880" y="211"/>
                      </a:lnTo>
                      <a:lnTo>
                        <a:pt x="1844" y="291"/>
                      </a:lnTo>
                      <a:lnTo>
                        <a:pt x="1774" y="291"/>
                      </a:lnTo>
                      <a:lnTo>
                        <a:pt x="1739" y="335"/>
                      </a:lnTo>
                      <a:lnTo>
                        <a:pt x="1624" y="326"/>
                      </a:lnTo>
                      <a:lnTo>
                        <a:pt x="1527" y="335"/>
                      </a:lnTo>
                      <a:lnTo>
                        <a:pt x="1447" y="291"/>
                      </a:lnTo>
                      <a:lnTo>
                        <a:pt x="1439" y="344"/>
                      </a:lnTo>
                      <a:lnTo>
                        <a:pt x="1386" y="370"/>
                      </a:lnTo>
                      <a:lnTo>
                        <a:pt x="1359" y="441"/>
                      </a:lnTo>
                      <a:lnTo>
                        <a:pt x="1297" y="476"/>
                      </a:lnTo>
                      <a:lnTo>
                        <a:pt x="1280" y="529"/>
                      </a:lnTo>
                      <a:lnTo>
                        <a:pt x="1236" y="573"/>
                      </a:lnTo>
                      <a:lnTo>
                        <a:pt x="1236" y="626"/>
                      </a:lnTo>
                      <a:lnTo>
                        <a:pt x="1174" y="670"/>
                      </a:lnTo>
                      <a:lnTo>
                        <a:pt x="1165" y="723"/>
                      </a:lnTo>
                      <a:lnTo>
                        <a:pt x="1103" y="767"/>
                      </a:lnTo>
                      <a:lnTo>
                        <a:pt x="1077" y="811"/>
                      </a:lnTo>
                      <a:lnTo>
                        <a:pt x="997" y="820"/>
                      </a:lnTo>
                      <a:lnTo>
                        <a:pt x="927" y="847"/>
                      </a:lnTo>
                      <a:lnTo>
                        <a:pt x="821" y="847"/>
                      </a:lnTo>
                      <a:lnTo>
                        <a:pt x="715" y="917"/>
                      </a:lnTo>
                      <a:lnTo>
                        <a:pt x="618" y="979"/>
                      </a:lnTo>
                      <a:lnTo>
                        <a:pt x="547" y="1023"/>
                      </a:lnTo>
                      <a:lnTo>
                        <a:pt x="468" y="1076"/>
                      </a:lnTo>
                      <a:lnTo>
                        <a:pt x="441" y="1173"/>
                      </a:lnTo>
                      <a:lnTo>
                        <a:pt x="388" y="1217"/>
                      </a:lnTo>
                      <a:lnTo>
                        <a:pt x="300" y="1270"/>
                      </a:lnTo>
                      <a:lnTo>
                        <a:pt x="230" y="1323"/>
                      </a:lnTo>
                      <a:lnTo>
                        <a:pt x="150" y="1367"/>
                      </a:lnTo>
                      <a:lnTo>
                        <a:pt x="106" y="1482"/>
                      </a:lnTo>
                      <a:lnTo>
                        <a:pt x="62" y="1562"/>
                      </a:lnTo>
                      <a:lnTo>
                        <a:pt x="0" y="1614"/>
                      </a:lnTo>
                      <a:lnTo>
                        <a:pt x="71" y="3873"/>
                      </a:lnTo>
                      <a:lnTo>
                        <a:pt x="115" y="3909"/>
                      </a:lnTo>
                      <a:lnTo>
                        <a:pt x="194" y="3891"/>
                      </a:lnTo>
                      <a:lnTo>
                        <a:pt x="238" y="3917"/>
                      </a:lnTo>
                      <a:lnTo>
                        <a:pt x="327" y="3909"/>
                      </a:lnTo>
                      <a:lnTo>
                        <a:pt x="335" y="3953"/>
                      </a:lnTo>
                      <a:lnTo>
                        <a:pt x="415" y="3944"/>
                      </a:lnTo>
                      <a:lnTo>
                        <a:pt x="415" y="3979"/>
                      </a:lnTo>
                      <a:lnTo>
                        <a:pt x="503" y="3953"/>
                      </a:lnTo>
                      <a:lnTo>
                        <a:pt x="530" y="3988"/>
                      </a:lnTo>
                      <a:lnTo>
                        <a:pt x="591" y="3935"/>
                      </a:lnTo>
                      <a:lnTo>
                        <a:pt x="582" y="3882"/>
                      </a:lnTo>
                      <a:lnTo>
                        <a:pt x="627" y="3838"/>
                      </a:lnTo>
                      <a:lnTo>
                        <a:pt x="715" y="3865"/>
                      </a:lnTo>
                      <a:lnTo>
                        <a:pt x="741" y="3926"/>
                      </a:lnTo>
                      <a:lnTo>
                        <a:pt x="803" y="3891"/>
                      </a:lnTo>
                      <a:lnTo>
                        <a:pt x="891" y="3873"/>
                      </a:lnTo>
                      <a:lnTo>
                        <a:pt x="935" y="3794"/>
                      </a:lnTo>
                      <a:lnTo>
                        <a:pt x="1015" y="3776"/>
                      </a:lnTo>
                      <a:lnTo>
                        <a:pt x="1024" y="3706"/>
                      </a:lnTo>
                      <a:lnTo>
                        <a:pt x="1015" y="3670"/>
                      </a:lnTo>
                      <a:lnTo>
                        <a:pt x="1059" y="3635"/>
                      </a:lnTo>
                      <a:lnTo>
                        <a:pt x="1006" y="3582"/>
                      </a:lnTo>
                      <a:lnTo>
                        <a:pt x="1059" y="3520"/>
                      </a:lnTo>
                      <a:lnTo>
                        <a:pt x="1112" y="3476"/>
                      </a:lnTo>
                      <a:lnTo>
                        <a:pt x="1183" y="3485"/>
                      </a:lnTo>
                      <a:lnTo>
                        <a:pt x="1174" y="3432"/>
                      </a:lnTo>
                      <a:lnTo>
                        <a:pt x="1191" y="3388"/>
                      </a:lnTo>
                      <a:lnTo>
                        <a:pt x="1138" y="3335"/>
                      </a:lnTo>
                      <a:lnTo>
                        <a:pt x="1191" y="3282"/>
                      </a:lnTo>
                      <a:lnTo>
                        <a:pt x="1262" y="3273"/>
                      </a:lnTo>
                      <a:lnTo>
                        <a:pt x="1315" y="3229"/>
                      </a:lnTo>
                      <a:lnTo>
                        <a:pt x="1359" y="3282"/>
                      </a:lnTo>
                      <a:lnTo>
                        <a:pt x="1412" y="3256"/>
                      </a:lnTo>
                      <a:lnTo>
                        <a:pt x="1394" y="3194"/>
                      </a:lnTo>
                      <a:lnTo>
                        <a:pt x="1465" y="3212"/>
                      </a:lnTo>
                      <a:lnTo>
                        <a:pt x="1491" y="3176"/>
                      </a:lnTo>
                      <a:lnTo>
                        <a:pt x="1500" y="3123"/>
                      </a:lnTo>
                      <a:lnTo>
                        <a:pt x="1553" y="3123"/>
                      </a:lnTo>
                      <a:lnTo>
                        <a:pt x="1580" y="3070"/>
                      </a:lnTo>
                      <a:lnTo>
                        <a:pt x="1641" y="3070"/>
                      </a:lnTo>
                      <a:lnTo>
                        <a:pt x="1641" y="3035"/>
                      </a:lnTo>
                      <a:lnTo>
                        <a:pt x="1739" y="3053"/>
                      </a:lnTo>
                      <a:lnTo>
                        <a:pt x="1809" y="3044"/>
                      </a:lnTo>
                      <a:lnTo>
                        <a:pt x="1809" y="2991"/>
                      </a:lnTo>
                      <a:lnTo>
                        <a:pt x="1818" y="2920"/>
                      </a:lnTo>
                      <a:lnTo>
                        <a:pt x="1853" y="2903"/>
                      </a:lnTo>
                      <a:lnTo>
                        <a:pt x="1906" y="2947"/>
                      </a:lnTo>
                      <a:lnTo>
                        <a:pt x="1959" y="2885"/>
                      </a:lnTo>
                      <a:lnTo>
                        <a:pt x="2030" y="2920"/>
                      </a:lnTo>
                      <a:lnTo>
                        <a:pt x="2100" y="2920"/>
                      </a:lnTo>
                      <a:lnTo>
                        <a:pt x="2180" y="2876"/>
                      </a:lnTo>
                      <a:lnTo>
                        <a:pt x="2224" y="2929"/>
                      </a:lnTo>
                      <a:lnTo>
                        <a:pt x="2277" y="2903"/>
                      </a:lnTo>
                      <a:lnTo>
                        <a:pt x="2303" y="2947"/>
                      </a:lnTo>
                      <a:lnTo>
                        <a:pt x="2365" y="2920"/>
                      </a:lnTo>
                      <a:lnTo>
                        <a:pt x="2427" y="2947"/>
                      </a:lnTo>
                      <a:lnTo>
                        <a:pt x="2471" y="2894"/>
                      </a:lnTo>
                      <a:lnTo>
                        <a:pt x="2542" y="2894"/>
                      </a:lnTo>
                      <a:lnTo>
                        <a:pt x="2630" y="2894"/>
                      </a:lnTo>
                      <a:lnTo>
                        <a:pt x="2674" y="2841"/>
                      </a:lnTo>
                      <a:lnTo>
                        <a:pt x="2736" y="2850"/>
                      </a:lnTo>
                      <a:lnTo>
                        <a:pt x="2762" y="2788"/>
                      </a:lnTo>
                      <a:lnTo>
                        <a:pt x="2850" y="2806"/>
                      </a:lnTo>
                      <a:lnTo>
                        <a:pt x="2912" y="2770"/>
                      </a:lnTo>
                      <a:lnTo>
                        <a:pt x="3142" y="2770"/>
                      </a:lnTo>
                      <a:lnTo>
                        <a:pt x="3124" y="2709"/>
                      </a:lnTo>
                      <a:lnTo>
                        <a:pt x="3212" y="2691"/>
                      </a:lnTo>
                      <a:lnTo>
                        <a:pt x="3265" y="2656"/>
                      </a:lnTo>
                      <a:lnTo>
                        <a:pt x="3256" y="2603"/>
                      </a:lnTo>
                      <a:lnTo>
                        <a:pt x="3345" y="2603"/>
                      </a:lnTo>
                      <a:lnTo>
                        <a:pt x="3353" y="2559"/>
                      </a:lnTo>
                      <a:lnTo>
                        <a:pt x="3406" y="2541"/>
                      </a:lnTo>
                      <a:lnTo>
                        <a:pt x="3477" y="2541"/>
                      </a:lnTo>
                      <a:lnTo>
                        <a:pt x="3530" y="2514"/>
                      </a:lnTo>
                      <a:lnTo>
                        <a:pt x="3592" y="2532"/>
                      </a:lnTo>
                      <a:lnTo>
                        <a:pt x="3654" y="2541"/>
                      </a:lnTo>
                      <a:lnTo>
                        <a:pt x="3724" y="2532"/>
                      </a:lnTo>
                      <a:lnTo>
                        <a:pt x="3812" y="2541"/>
                      </a:lnTo>
                      <a:lnTo>
                        <a:pt x="3865" y="2550"/>
                      </a:lnTo>
                      <a:lnTo>
                        <a:pt x="3971" y="2470"/>
                      </a:lnTo>
                      <a:lnTo>
                        <a:pt x="4051" y="2364"/>
                      </a:lnTo>
                      <a:lnTo>
                        <a:pt x="4033" y="2347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65117C10-026D-435F-9809-4A97C87B0B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04021" y="604838"/>
                  <a:ext cx="1044575" cy="809625"/>
                </a:xfrm>
                <a:custGeom>
                  <a:avLst/>
                  <a:gdLst>
                    <a:gd name="T0" fmla="*/ 1085 w 2903"/>
                    <a:gd name="T1" fmla="*/ 2188 h 2251"/>
                    <a:gd name="T2" fmla="*/ 1085 w 2903"/>
                    <a:gd name="T3" fmla="*/ 2091 h 2251"/>
                    <a:gd name="T4" fmla="*/ 1164 w 2903"/>
                    <a:gd name="T5" fmla="*/ 1994 h 2251"/>
                    <a:gd name="T6" fmla="*/ 1234 w 2903"/>
                    <a:gd name="T7" fmla="*/ 1844 h 2251"/>
                    <a:gd name="T8" fmla="*/ 1287 w 2903"/>
                    <a:gd name="T9" fmla="*/ 1712 h 2251"/>
                    <a:gd name="T10" fmla="*/ 1340 w 2903"/>
                    <a:gd name="T11" fmla="*/ 1597 h 2251"/>
                    <a:gd name="T12" fmla="*/ 1516 w 2903"/>
                    <a:gd name="T13" fmla="*/ 1465 h 2251"/>
                    <a:gd name="T14" fmla="*/ 1675 w 2903"/>
                    <a:gd name="T15" fmla="*/ 1394 h 2251"/>
                    <a:gd name="T16" fmla="*/ 1834 w 2903"/>
                    <a:gd name="T17" fmla="*/ 1138 h 2251"/>
                    <a:gd name="T18" fmla="*/ 1922 w 2903"/>
                    <a:gd name="T19" fmla="*/ 1006 h 2251"/>
                    <a:gd name="T20" fmla="*/ 1993 w 2903"/>
                    <a:gd name="T21" fmla="*/ 891 h 2251"/>
                    <a:gd name="T22" fmla="*/ 2249 w 2903"/>
                    <a:gd name="T23" fmla="*/ 838 h 2251"/>
                    <a:gd name="T24" fmla="*/ 2478 w 2903"/>
                    <a:gd name="T25" fmla="*/ 759 h 2251"/>
                    <a:gd name="T26" fmla="*/ 2664 w 2903"/>
                    <a:gd name="T27" fmla="*/ 671 h 2251"/>
                    <a:gd name="T28" fmla="*/ 2823 w 2903"/>
                    <a:gd name="T29" fmla="*/ 538 h 2251"/>
                    <a:gd name="T30" fmla="*/ 2893 w 2903"/>
                    <a:gd name="T31" fmla="*/ 406 h 2251"/>
                    <a:gd name="T32" fmla="*/ 2796 w 2903"/>
                    <a:gd name="T33" fmla="*/ 238 h 2251"/>
                    <a:gd name="T34" fmla="*/ 2611 w 2903"/>
                    <a:gd name="T35" fmla="*/ 115 h 2251"/>
                    <a:gd name="T36" fmla="*/ 2364 w 2903"/>
                    <a:gd name="T37" fmla="*/ 18 h 2251"/>
                    <a:gd name="T38" fmla="*/ 2187 w 2903"/>
                    <a:gd name="T39" fmla="*/ 9 h 2251"/>
                    <a:gd name="T40" fmla="*/ 2187 w 2903"/>
                    <a:gd name="T41" fmla="*/ 124 h 2251"/>
                    <a:gd name="T42" fmla="*/ 2055 w 2903"/>
                    <a:gd name="T43" fmla="*/ 168 h 2251"/>
                    <a:gd name="T44" fmla="*/ 2046 w 2903"/>
                    <a:gd name="T45" fmla="*/ 291 h 2251"/>
                    <a:gd name="T46" fmla="*/ 1914 w 2903"/>
                    <a:gd name="T47" fmla="*/ 362 h 2251"/>
                    <a:gd name="T48" fmla="*/ 1799 w 2903"/>
                    <a:gd name="T49" fmla="*/ 282 h 2251"/>
                    <a:gd name="T50" fmla="*/ 1728 w 2903"/>
                    <a:gd name="T51" fmla="*/ 450 h 2251"/>
                    <a:gd name="T52" fmla="*/ 1631 w 2903"/>
                    <a:gd name="T53" fmla="*/ 644 h 2251"/>
                    <a:gd name="T54" fmla="*/ 1472 w 2903"/>
                    <a:gd name="T55" fmla="*/ 724 h 2251"/>
                    <a:gd name="T56" fmla="*/ 1340 w 2903"/>
                    <a:gd name="T57" fmla="*/ 821 h 2251"/>
                    <a:gd name="T58" fmla="*/ 1172 w 2903"/>
                    <a:gd name="T59" fmla="*/ 812 h 2251"/>
                    <a:gd name="T60" fmla="*/ 1041 w 2903"/>
                    <a:gd name="T61" fmla="*/ 856 h 2251"/>
                    <a:gd name="T62" fmla="*/ 873 w 2903"/>
                    <a:gd name="T63" fmla="*/ 962 h 2251"/>
                    <a:gd name="T64" fmla="*/ 732 w 2903"/>
                    <a:gd name="T65" fmla="*/ 1068 h 2251"/>
                    <a:gd name="T66" fmla="*/ 661 w 2903"/>
                    <a:gd name="T67" fmla="*/ 1174 h 2251"/>
                    <a:gd name="T68" fmla="*/ 511 w 2903"/>
                    <a:gd name="T69" fmla="*/ 1253 h 2251"/>
                    <a:gd name="T70" fmla="*/ 353 w 2903"/>
                    <a:gd name="T71" fmla="*/ 1324 h 2251"/>
                    <a:gd name="T72" fmla="*/ 114 w 2903"/>
                    <a:gd name="T73" fmla="*/ 1332 h 2251"/>
                    <a:gd name="T74" fmla="*/ 17 w 2903"/>
                    <a:gd name="T75" fmla="*/ 1474 h 2251"/>
                    <a:gd name="T76" fmla="*/ 0 w 2903"/>
                    <a:gd name="T77" fmla="*/ 1668 h 2251"/>
                    <a:gd name="T78" fmla="*/ 70 w 2903"/>
                    <a:gd name="T79" fmla="*/ 1765 h 2251"/>
                    <a:gd name="T80" fmla="*/ 176 w 2903"/>
                    <a:gd name="T81" fmla="*/ 1800 h 2251"/>
                    <a:gd name="T82" fmla="*/ 414 w 2903"/>
                    <a:gd name="T83" fmla="*/ 1765 h 2251"/>
                    <a:gd name="T84" fmla="*/ 467 w 2903"/>
                    <a:gd name="T85" fmla="*/ 1844 h 2251"/>
                    <a:gd name="T86" fmla="*/ 556 w 2903"/>
                    <a:gd name="T87" fmla="*/ 1879 h 2251"/>
                    <a:gd name="T88" fmla="*/ 661 w 2903"/>
                    <a:gd name="T89" fmla="*/ 1959 h 2251"/>
                    <a:gd name="T90" fmla="*/ 688 w 2903"/>
                    <a:gd name="T91" fmla="*/ 2074 h 2251"/>
                    <a:gd name="T92" fmla="*/ 591 w 2903"/>
                    <a:gd name="T93" fmla="*/ 2188 h 2251"/>
                    <a:gd name="T94" fmla="*/ 661 w 2903"/>
                    <a:gd name="T95" fmla="*/ 2250 h 2251"/>
                    <a:gd name="T96" fmla="*/ 812 w 2903"/>
                    <a:gd name="T97" fmla="*/ 2215 h 2251"/>
                    <a:gd name="T98" fmla="*/ 953 w 2903"/>
                    <a:gd name="T99" fmla="*/ 2224 h 2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903" h="2251">
                      <a:moveTo>
                        <a:pt x="1032" y="2241"/>
                      </a:moveTo>
                      <a:lnTo>
                        <a:pt x="1085" y="2188"/>
                      </a:lnTo>
                      <a:lnTo>
                        <a:pt x="1085" y="2144"/>
                      </a:lnTo>
                      <a:lnTo>
                        <a:pt x="1085" y="2091"/>
                      </a:lnTo>
                      <a:lnTo>
                        <a:pt x="1129" y="2047"/>
                      </a:lnTo>
                      <a:lnTo>
                        <a:pt x="1164" y="1994"/>
                      </a:lnTo>
                      <a:lnTo>
                        <a:pt x="1190" y="1941"/>
                      </a:lnTo>
                      <a:lnTo>
                        <a:pt x="1234" y="1844"/>
                      </a:lnTo>
                      <a:lnTo>
                        <a:pt x="1261" y="1774"/>
                      </a:lnTo>
                      <a:lnTo>
                        <a:pt x="1287" y="1712"/>
                      </a:lnTo>
                      <a:lnTo>
                        <a:pt x="1340" y="1659"/>
                      </a:lnTo>
                      <a:lnTo>
                        <a:pt x="1340" y="1597"/>
                      </a:lnTo>
                      <a:lnTo>
                        <a:pt x="1428" y="1527"/>
                      </a:lnTo>
                      <a:lnTo>
                        <a:pt x="1516" y="1465"/>
                      </a:lnTo>
                      <a:lnTo>
                        <a:pt x="1622" y="1447"/>
                      </a:lnTo>
                      <a:lnTo>
                        <a:pt x="1675" y="1394"/>
                      </a:lnTo>
                      <a:lnTo>
                        <a:pt x="1728" y="1315"/>
                      </a:lnTo>
                      <a:lnTo>
                        <a:pt x="1834" y="1138"/>
                      </a:lnTo>
                      <a:lnTo>
                        <a:pt x="1869" y="1076"/>
                      </a:lnTo>
                      <a:lnTo>
                        <a:pt x="1922" y="1006"/>
                      </a:lnTo>
                      <a:lnTo>
                        <a:pt x="1940" y="953"/>
                      </a:lnTo>
                      <a:lnTo>
                        <a:pt x="1993" y="891"/>
                      </a:lnTo>
                      <a:lnTo>
                        <a:pt x="2090" y="865"/>
                      </a:lnTo>
                      <a:lnTo>
                        <a:pt x="2249" y="838"/>
                      </a:lnTo>
                      <a:lnTo>
                        <a:pt x="2337" y="794"/>
                      </a:lnTo>
                      <a:lnTo>
                        <a:pt x="2478" y="759"/>
                      </a:lnTo>
                      <a:lnTo>
                        <a:pt x="2567" y="732"/>
                      </a:lnTo>
                      <a:lnTo>
                        <a:pt x="2664" y="671"/>
                      </a:lnTo>
                      <a:lnTo>
                        <a:pt x="2708" y="591"/>
                      </a:lnTo>
                      <a:lnTo>
                        <a:pt x="2823" y="538"/>
                      </a:lnTo>
                      <a:lnTo>
                        <a:pt x="2902" y="476"/>
                      </a:lnTo>
                      <a:lnTo>
                        <a:pt x="2893" y="406"/>
                      </a:lnTo>
                      <a:lnTo>
                        <a:pt x="2840" y="309"/>
                      </a:lnTo>
                      <a:lnTo>
                        <a:pt x="2796" y="238"/>
                      </a:lnTo>
                      <a:lnTo>
                        <a:pt x="2717" y="168"/>
                      </a:lnTo>
                      <a:lnTo>
                        <a:pt x="2611" y="115"/>
                      </a:lnTo>
                      <a:lnTo>
                        <a:pt x="2478" y="71"/>
                      </a:lnTo>
                      <a:lnTo>
                        <a:pt x="2364" y="18"/>
                      </a:lnTo>
                      <a:lnTo>
                        <a:pt x="2284" y="0"/>
                      </a:lnTo>
                      <a:lnTo>
                        <a:pt x="2187" y="9"/>
                      </a:lnTo>
                      <a:lnTo>
                        <a:pt x="2134" y="62"/>
                      </a:lnTo>
                      <a:lnTo>
                        <a:pt x="2187" y="124"/>
                      </a:lnTo>
                      <a:lnTo>
                        <a:pt x="2161" y="185"/>
                      </a:lnTo>
                      <a:lnTo>
                        <a:pt x="2055" y="168"/>
                      </a:lnTo>
                      <a:lnTo>
                        <a:pt x="1993" y="212"/>
                      </a:lnTo>
                      <a:lnTo>
                        <a:pt x="2046" y="291"/>
                      </a:lnTo>
                      <a:lnTo>
                        <a:pt x="2020" y="353"/>
                      </a:lnTo>
                      <a:lnTo>
                        <a:pt x="1914" y="362"/>
                      </a:lnTo>
                      <a:lnTo>
                        <a:pt x="1869" y="291"/>
                      </a:lnTo>
                      <a:lnTo>
                        <a:pt x="1799" y="282"/>
                      </a:lnTo>
                      <a:lnTo>
                        <a:pt x="1737" y="309"/>
                      </a:lnTo>
                      <a:lnTo>
                        <a:pt x="1728" y="450"/>
                      </a:lnTo>
                      <a:lnTo>
                        <a:pt x="1667" y="574"/>
                      </a:lnTo>
                      <a:lnTo>
                        <a:pt x="1631" y="644"/>
                      </a:lnTo>
                      <a:lnTo>
                        <a:pt x="1534" y="688"/>
                      </a:lnTo>
                      <a:lnTo>
                        <a:pt x="1472" y="724"/>
                      </a:lnTo>
                      <a:lnTo>
                        <a:pt x="1437" y="776"/>
                      </a:lnTo>
                      <a:lnTo>
                        <a:pt x="1340" y="821"/>
                      </a:lnTo>
                      <a:lnTo>
                        <a:pt x="1243" y="803"/>
                      </a:lnTo>
                      <a:lnTo>
                        <a:pt x="1172" y="812"/>
                      </a:lnTo>
                      <a:lnTo>
                        <a:pt x="1120" y="847"/>
                      </a:lnTo>
                      <a:lnTo>
                        <a:pt x="1041" y="856"/>
                      </a:lnTo>
                      <a:lnTo>
                        <a:pt x="953" y="909"/>
                      </a:lnTo>
                      <a:lnTo>
                        <a:pt x="873" y="962"/>
                      </a:lnTo>
                      <a:lnTo>
                        <a:pt x="820" y="1041"/>
                      </a:lnTo>
                      <a:lnTo>
                        <a:pt x="732" y="1068"/>
                      </a:lnTo>
                      <a:lnTo>
                        <a:pt x="661" y="1112"/>
                      </a:lnTo>
                      <a:lnTo>
                        <a:pt x="661" y="1174"/>
                      </a:lnTo>
                      <a:lnTo>
                        <a:pt x="564" y="1191"/>
                      </a:lnTo>
                      <a:lnTo>
                        <a:pt x="511" y="1253"/>
                      </a:lnTo>
                      <a:lnTo>
                        <a:pt x="441" y="1306"/>
                      </a:lnTo>
                      <a:lnTo>
                        <a:pt x="353" y="1324"/>
                      </a:lnTo>
                      <a:lnTo>
                        <a:pt x="211" y="1324"/>
                      </a:lnTo>
                      <a:lnTo>
                        <a:pt x="114" y="1332"/>
                      </a:lnTo>
                      <a:lnTo>
                        <a:pt x="97" y="1394"/>
                      </a:lnTo>
                      <a:lnTo>
                        <a:pt x="17" y="1474"/>
                      </a:lnTo>
                      <a:lnTo>
                        <a:pt x="8" y="1571"/>
                      </a:lnTo>
                      <a:lnTo>
                        <a:pt x="0" y="1668"/>
                      </a:lnTo>
                      <a:lnTo>
                        <a:pt x="26" y="1729"/>
                      </a:lnTo>
                      <a:lnTo>
                        <a:pt x="70" y="1765"/>
                      </a:lnTo>
                      <a:lnTo>
                        <a:pt x="61" y="1809"/>
                      </a:lnTo>
                      <a:lnTo>
                        <a:pt x="176" y="1800"/>
                      </a:lnTo>
                      <a:lnTo>
                        <a:pt x="300" y="1765"/>
                      </a:lnTo>
                      <a:lnTo>
                        <a:pt x="414" y="1765"/>
                      </a:lnTo>
                      <a:lnTo>
                        <a:pt x="476" y="1774"/>
                      </a:lnTo>
                      <a:lnTo>
                        <a:pt x="467" y="1844"/>
                      </a:lnTo>
                      <a:lnTo>
                        <a:pt x="450" y="1915"/>
                      </a:lnTo>
                      <a:lnTo>
                        <a:pt x="556" y="1879"/>
                      </a:lnTo>
                      <a:lnTo>
                        <a:pt x="600" y="1941"/>
                      </a:lnTo>
                      <a:lnTo>
                        <a:pt x="661" y="1959"/>
                      </a:lnTo>
                      <a:lnTo>
                        <a:pt x="706" y="2012"/>
                      </a:lnTo>
                      <a:lnTo>
                        <a:pt x="688" y="2074"/>
                      </a:lnTo>
                      <a:lnTo>
                        <a:pt x="644" y="2118"/>
                      </a:lnTo>
                      <a:lnTo>
                        <a:pt x="591" y="2188"/>
                      </a:lnTo>
                      <a:lnTo>
                        <a:pt x="653" y="2206"/>
                      </a:lnTo>
                      <a:lnTo>
                        <a:pt x="661" y="2250"/>
                      </a:lnTo>
                      <a:lnTo>
                        <a:pt x="732" y="2215"/>
                      </a:lnTo>
                      <a:lnTo>
                        <a:pt x="812" y="2215"/>
                      </a:lnTo>
                      <a:lnTo>
                        <a:pt x="864" y="2232"/>
                      </a:lnTo>
                      <a:lnTo>
                        <a:pt x="953" y="2224"/>
                      </a:lnTo>
                      <a:lnTo>
                        <a:pt x="1032" y="2241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0" name="Freeform 9">
                  <a:extLst>
                    <a:ext uri="{FF2B5EF4-FFF2-40B4-BE49-F238E27FC236}">
                      <a16:creationId xmlns:a16="http://schemas.microsoft.com/office/drawing/2014/main" id="{BCFCC437-DF6E-43E1-9078-5DA1419C75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73796" y="1071563"/>
                  <a:ext cx="577850" cy="906462"/>
                </a:xfrm>
                <a:custGeom>
                  <a:avLst/>
                  <a:gdLst>
                    <a:gd name="T0" fmla="*/ 1535 w 1607"/>
                    <a:gd name="T1" fmla="*/ 556 h 2516"/>
                    <a:gd name="T2" fmla="*/ 1553 w 1607"/>
                    <a:gd name="T3" fmla="*/ 680 h 2516"/>
                    <a:gd name="T4" fmla="*/ 1580 w 1607"/>
                    <a:gd name="T5" fmla="*/ 821 h 2516"/>
                    <a:gd name="T6" fmla="*/ 1491 w 1607"/>
                    <a:gd name="T7" fmla="*/ 909 h 2516"/>
                    <a:gd name="T8" fmla="*/ 1341 w 1607"/>
                    <a:gd name="T9" fmla="*/ 962 h 2516"/>
                    <a:gd name="T10" fmla="*/ 1165 w 1607"/>
                    <a:gd name="T11" fmla="*/ 1041 h 2516"/>
                    <a:gd name="T12" fmla="*/ 1085 w 1607"/>
                    <a:gd name="T13" fmla="*/ 1156 h 2516"/>
                    <a:gd name="T14" fmla="*/ 1041 w 1607"/>
                    <a:gd name="T15" fmla="*/ 1324 h 2516"/>
                    <a:gd name="T16" fmla="*/ 1138 w 1607"/>
                    <a:gd name="T17" fmla="*/ 1482 h 2516"/>
                    <a:gd name="T18" fmla="*/ 1324 w 1607"/>
                    <a:gd name="T19" fmla="*/ 1632 h 2516"/>
                    <a:gd name="T20" fmla="*/ 1403 w 1607"/>
                    <a:gd name="T21" fmla="*/ 1791 h 2516"/>
                    <a:gd name="T22" fmla="*/ 1306 w 1607"/>
                    <a:gd name="T23" fmla="*/ 1844 h 2516"/>
                    <a:gd name="T24" fmla="*/ 1103 w 1607"/>
                    <a:gd name="T25" fmla="*/ 1844 h 2516"/>
                    <a:gd name="T26" fmla="*/ 1041 w 1607"/>
                    <a:gd name="T27" fmla="*/ 1932 h 2516"/>
                    <a:gd name="T28" fmla="*/ 1041 w 1607"/>
                    <a:gd name="T29" fmla="*/ 1994 h 2516"/>
                    <a:gd name="T30" fmla="*/ 1174 w 1607"/>
                    <a:gd name="T31" fmla="*/ 2083 h 2516"/>
                    <a:gd name="T32" fmla="*/ 1209 w 1607"/>
                    <a:gd name="T33" fmla="*/ 2215 h 2516"/>
                    <a:gd name="T34" fmla="*/ 1262 w 1607"/>
                    <a:gd name="T35" fmla="*/ 2277 h 2516"/>
                    <a:gd name="T36" fmla="*/ 1315 w 1607"/>
                    <a:gd name="T37" fmla="*/ 2330 h 2516"/>
                    <a:gd name="T38" fmla="*/ 1394 w 1607"/>
                    <a:gd name="T39" fmla="*/ 2391 h 2516"/>
                    <a:gd name="T40" fmla="*/ 1341 w 1607"/>
                    <a:gd name="T41" fmla="*/ 2515 h 2516"/>
                    <a:gd name="T42" fmla="*/ 1174 w 1607"/>
                    <a:gd name="T43" fmla="*/ 2497 h 2516"/>
                    <a:gd name="T44" fmla="*/ 1068 w 1607"/>
                    <a:gd name="T45" fmla="*/ 2506 h 2516"/>
                    <a:gd name="T46" fmla="*/ 971 w 1607"/>
                    <a:gd name="T47" fmla="*/ 2427 h 2516"/>
                    <a:gd name="T48" fmla="*/ 821 w 1607"/>
                    <a:gd name="T49" fmla="*/ 2347 h 2516"/>
                    <a:gd name="T50" fmla="*/ 732 w 1607"/>
                    <a:gd name="T51" fmla="*/ 2250 h 2516"/>
                    <a:gd name="T52" fmla="*/ 635 w 1607"/>
                    <a:gd name="T53" fmla="*/ 2180 h 2516"/>
                    <a:gd name="T54" fmla="*/ 485 w 1607"/>
                    <a:gd name="T55" fmla="*/ 2206 h 2516"/>
                    <a:gd name="T56" fmla="*/ 362 w 1607"/>
                    <a:gd name="T57" fmla="*/ 2083 h 2516"/>
                    <a:gd name="T58" fmla="*/ 212 w 1607"/>
                    <a:gd name="T59" fmla="*/ 2056 h 2516"/>
                    <a:gd name="T60" fmla="*/ 221 w 1607"/>
                    <a:gd name="T61" fmla="*/ 1915 h 2516"/>
                    <a:gd name="T62" fmla="*/ 194 w 1607"/>
                    <a:gd name="T63" fmla="*/ 1818 h 2516"/>
                    <a:gd name="T64" fmla="*/ 238 w 1607"/>
                    <a:gd name="T65" fmla="*/ 1685 h 2516"/>
                    <a:gd name="T66" fmla="*/ 141 w 1607"/>
                    <a:gd name="T67" fmla="*/ 1632 h 2516"/>
                    <a:gd name="T68" fmla="*/ 115 w 1607"/>
                    <a:gd name="T69" fmla="*/ 1518 h 2516"/>
                    <a:gd name="T70" fmla="*/ 185 w 1607"/>
                    <a:gd name="T71" fmla="*/ 1438 h 2516"/>
                    <a:gd name="T72" fmla="*/ 70 w 1607"/>
                    <a:gd name="T73" fmla="*/ 1332 h 2516"/>
                    <a:gd name="T74" fmla="*/ 53 w 1607"/>
                    <a:gd name="T75" fmla="*/ 1244 h 2516"/>
                    <a:gd name="T76" fmla="*/ 79 w 1607"/>
                    <a:gd name="T77" fmla="*/ 1130 h 2516"/>
                    <a:gd name="T78" fmla="*/ 123 w 1607"/>
                    <a:gd name="T79" fmla="*/ 1024 h 2516"/>
                    <a:gd name="T80" fmla="*/ 159 w 1607"/>
                    <a:gd name="T81" fmla="*/ 900 h 2516"/>
                    <a:gd name="T82" fmla="*/ 229 w 1607"/>
                    <a:gd name="T83" fmla="*/ 785 h 2516"/>
                    <a:gd name="T84" fmla="*/ 212 w 1607"/>
                    <a:gd name="T85" fmla="*/ 662 h 2516"/>
                    <a:gd name="T86" fmla="*/ 221 w 1607"/>
                    <a:gd name="T87" fmla="*/ 538 h 2516"/>
                    <a:gd name="T88" fmla="*/ 273 w 1607"/>
                    <a:gd name="T89" fmla="*/ 397 h 2516"/>
                    <a:gd name="T90" fmla="*/ 423 w 1607"/>
                    <a:gd name="T91" fmla="*/ 371 h 2516"/>
                    <a:gd name="T92" fmla="*/ 626 w 1607"/>
                    <a:gd name="T93" fmla="*/ 397 h 2516"/>
                    <a:gd name="T94" fmla="*/ 856 w 1607"/>
                    <a:gd name="T95" fmla="*/ 344 h 2516"/>
                    <a:gd name="T96" fmla="*/ 838 w 1607"/>
                    <a:gd name="T97" fmla="*/ 141 h 2516"/>
                    <a:gd name="T98" fmla="*/ 909 w 1607"/>
                    <a:gd name="T99" fmla="*/ 62 h 2516"/>
                    <a:gd name="T100" fmla="*/ 997 w 1607"/>
                    <a:gd name="T101" fmla="*/ 0 h 2516"/>
                    <a:gd name="T102" fmla="*/ 1129 w 1607"/>
                    <a:gd name="T103" fmla="*/ 27 h 2516"/>
                    <a:gd name="T104" fmla="*/ 1332 w 1607"/>
                    <a:gd name="T105" fmla="*/ 62 h 2516"/>
                    <a:gd name="T106" fmla="*/ 1518 w 1607"/>
                    <a:gd name="T107" fmla="*/ 53 h 2516"/>
                    <a:gd name="T108" fmla="*/ 1571 w 1607"/>
                    <a:gd name="T109" fmla="*/ 97 h 2516"/>
                    <a:gd name="T110" fmla="*/ 1482 w 1607"/>
                    <a:gd name="T111" fmla="*/ 274 h 2516"/>
                    <a:gd name="T112" fmla="*/ 1500 w 1607"/>
                    <a:gd name="T113" fmla="*/ 432 h 2516"/>
                    <a:gd name="T114" fmla="*/ 1535 w 1607"/>
                    <a:gd name="T115" fmla="*/ 512 h 2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607" h="2516">
                      <a:moveTo>
                        <a:pt x="1491" y="556"/>
                      </a:moveTo>
                      <a:lnTo>
                        <a:pt x="1535" y="556"/>
                      </a:lnTo>
                      <a:lnTo>
                        <a:pt x="1606" y="600"/>
                      </a:lnTo>
                      <a:lnTo>
                        <a:pt x="1553" y="680"/>
                      </a:lnTo>
                      <a:lnTo>
                        <a:pt x="1571" y="741"/>
                      </a:lnTo>
                      <a:lnTo>
                        <a:pt x="1580" y="821"/>
                      </a:lnTo>
                      <a:lnTo>
                        <a:pt x="1509" y="847"/>
                      </a:lnTo>
                      <a:lnTo>
                        <a:pt x="1491" y="909"/>
                      </a:lnTo>
                      <a:lnTo>
                        <a:pt x="1421" y="927"/>
                      </a:lnTo>
                      <a:lnTo>
                        <a:pt x="1341" y="962"/>
                      </a:lnTo>
                      <a:lnTo>
                        <a:pt x="1244" y="971"/>
                      </a:lnTo>
                      <a:lnTo>
                        <a:pt x="1165" y="1041"/>
                      </a:lnTo>
                      <a:lnTo>
                        <a:pt x="1138" y="1112"/>
                      </a:lnTo>
                      <a:lnTo>
                        <a:pt x="1085" y="1156"/>
                      </a:lnTo>
                      <a:lnTo>
                        <a:pt x="1041" y="1218"/>
                      </a:lnTo>
                      <a:lnTo>
                        <a:pt x="1041" y="1324"/>
                      </a:lnTo>
                      <a:lnTo>
                        <a:pt x="1059" y="1403"/>
                      </a:lnTo>
                      <a:lnTo>
                        <a:pt x="1138" y="1482"/>
                      </a:lnTo>
                      <a:lnTo>
                        <a:pt x="1235" y="1553"/>
                      </a:lnTo>
                      <a:lnTo>
                        <a:pt x="1324" y="1632"/>
                      </a:lnTo>
                      <a:lnTo>
                        <a:pt x="1377" y="1721"/>
                      </a:lnTo>
                      <a:lnTo>
                        <a:pt x="1403" y="1791"/>
                      </a:lnTo>
                      <a:lnTo>
                        <a:pt x="1403" y="1853"/>
                      </a:lnTo>
                      <a:lnTo>
                        <a:pt x="1306" y="1844"/>
                      </a:lnTo>
                      <a:lnTo>
                        <a:pt x="1235" y="1853"/>
                      </a:lnTo>
                      <a:lnTo>
                        <a:pt x="1103" y="1844"/>
                      </a:lnTo>
                      <a:lnTo>
                        <a:pt x="1050" y="1862"/>
                      </a:lnTo>
                      <a:lnTo>
                        <a:pt x="1041" y="1932"/>
                      </a:lnTo>
                      <a:lnTo>
                        <a:pt x="971" y="1959"/>
                      </a:lnTo>
                      <a:lnTo>
                        <a:pt x="1041" y="1994"/>
                      </a:lnTo>
                      <a:lnTo>
                        <a:pt x="1121" y="2021"/>
                      </a:lnTo>
                      <a:lnTo>
                        <a:pt x="1174" y="2083"/>
                      </a:lnTo>
                      <a:lnTo>
                        <a:pt x="1218" y="2153"/>
                      </a:lnTo>
                      <a:lnTo>
                        <a:pt x="1209" y="2215"/>
                      </a:lnTo>
                      <a:lnTo>
                        <a:pt x="1200" y="2277"/>
                      </a:lnTo>
                      <a:lnTo>
                        <a:pt x="1262" y="2277"/>
                      </a:lnTo>
                      <a:lnTo>
                        <a:pt x="1306" y="2277"/>
                      </a:lnTo>
                      <a:lnTo>
                        <a:pt x="1315" y="2330"/>
                      </a:lnTo>
                      <a:lnTo>
                        <a:pt x="1341" y="2391"/>
                      </a:lnTo>
                      <a:lnTo>
                        <a:pt x="1394" y="2391"/>
                      </a:lnTo>
                      <a:lnTo>
                        <a:pt x="1377" y="2453"/>
                      </a:lnTo>
                      <a:lnTo>
                        <a:pt x="1341" y="2515"/>
                      </a:lnTo>
                      <a:lnTo>
                        <a:pt x="1253" y="2506"/>
                      </a:lnTo>
                      <a:lnTo>
                        <a:pt x="1174" y="2497"/>
                      </a:lnTo>
                      <a:lnTo>
                        <a:pt x="1129" y="2462"/>
                      </a:lnTo>
                      <a:lnTo>
                        <a:pt x="1068" y="2506"/>
                      </a:lnTo>
                      <a:lnTo>
                        <a:pt x="1006" y="2497"/>
                      </a:lnTo>
                      <a:lnTo>
                        <a:pt x="971" y="2427"/>
                      </a:lnTo>
                      <a:lnTo>
                        <a:pt x="900" y="2409"/>
                      </a:lnTo>
                      <a:lnTo>
                        <a:pt x="821" y="2347"/>
                      </a:lnTo>
                      <a:lnTo>
                        <a:pt x="794" y="2277"/>
                      </a:lnTo>
                      <a:lnTo>
                        <a:pt x="732" y="2250"/>
                      </a:lnTo>
                      <a:lnTo>
                        <a:pt x="671" y="2277"/>
                      </a:lnTo>
                      <a:lnTo>
                        <a:pt x="635" y="2180"/>
                      </a:lnTo>
                      <a:lnTo>
                        <a:pt x="582" y="2241"/>
                      </a:lnTo>
                      <a:lnTo>
                        <a:pt x="485" y="2206"/>
                      </a:lnTo>
                      <a:lnTo>
                        <a:pt x="432" y="2144"/>
                      </a:lnTo>
                      <a:lnTo>
                        <a:pt x="362" y="2083"/>
                      </a:lnTo>
                      <a:lnTo>
                        <a:pt x="291" y="2038"/>
                      </a:lnTo>
                      <a:lnTo>
                        <a:pt x="212" y="2056"/>
                      </a:lnTo>
                      <a:lnTo>
                        <a:pt x="203" y="1985"/>
                      </a:lnTo>
                      <a:lnTo>
                        <a:pt x="221" y="1915"/>
                      </a:lnTo>
                      <a:lnTo>
                        <a:pt x="229" y="1871"/>
                      </a:lnTo>
                      <a:lnTo>
                        <a:pt x="194" y="1818"/>
                      </a:lnTo>
                      <a:lnTo>
                        <a:pt x="159" y="1738"/>
                      </a:lnTo>
                      <a:lnTo>
                        <a:pt x="238" y="1685"/>
                      </a:lnTo>
                      <a:lnTo>
                        <a:pt x="194" y="1668"/>
                      </a:lnTo>
                      <a:lnTo>
                        <a:pt x="141" y="1632"/>
                      </a:lnTo>
                      <a:lnTo>
                        <a:pt x="123" y="1597"/>
                      </a:lnTo>
                      <a:lnTo>
                        <a:pt x="115" y="1518"/>
                      </a:lnTo>
                      <a:lnTo>
                        <a:pt x="176" y="1482"/>
                      </a:lnTo>
                      <a:lnTo>
                        <a:pt x="185" y="1438"/>
                      </a:lnTo>
                      <a:lnTo>
                        <a:pt x="123" y="1359"/>
                      </a:lnTo>
                      <a:lnTo>
                        <a:pt x="70" y="1332"/>
                      </a:lnTo>
                      <a:lnTo>
                        <a:pt x="0" y="1297"/>
                      </a:lnTo>
                      <a:lnTo>
                        <a:pt x="53" y="1244"/>
                      </a:lnTo>
                      <a:lnTo>
                        <a:pt x="35" y="1165"/>
                      </a:lnTo>
                      <a:lnTo>
                        <a:pt x="79" y="1130"/>
                      </a:lnTo>
                      <a:lnTo>
                        <a:pt x="106" y="1068"/>
                      </a:lnTo>
                      <a:lnTo>
                        <a:pt x="123" y="1024"/>
                      </a:lnTo>
                      <a:lnTo>
                        <a:pt x="150" y="953"/>
                      </a:lnTo>
                      <a:lnTo>
                        <a:pt x="159" y="900"/>
                      </a:lnTo>
                      <a:lnTo>
                        <a:pt x="203" y="838"/>
                      </a:lnTo>
                      <a:lnTo>
                        <a:pt x="229" y="785"/>
                      </a:lnTo>
                      <a:lnTo>
                        <a:pt x="229" y="715"/>
                      </a:lnTo>
                      <a:lnTo>
                        <a:pt x="212" y="662"/>
                      </a:lnTo>
                      <a:lnTo>
                        <a:pt x="247" y="600"/>
                      </a:lnTo>
                      <a:lnTo>
                        <a:pt x="221" y="538"/>
                      </a:lnTo>
                      <a:lnTo>
                        <a:pt x="221" y="432"/>
                      </a:lnTo>
                      <a:lnTo>
                        <a:pt x="273" y="397"/>
                      </a:lnTo>
                      <a:lnTo>
                        <a:pt x="318" y="344"/>
                      </a:lnTo>
                      <a:lnTo>
                        <a:pt x="423" y="371"/>
                      </a:lnTo>
                      <a:lnTo>
                        <a:pt x="512" y="380"/>
                      </a:lnTo>
                      <a:lnTo>
                        <a:pt x="626" y="397"/>
                      </a:lnTo>
                      <a:lnTo>
                        <a:pt x="768" y="380"/>
                      </a:lnTo>
                      <a:lnTo>
                        <a:pt x="856" y="344"/>
                      </a:lnTo>
                      <a:lnTo>
                        <a:pt x="838" y="230"/>
                      </a:lnTo>
                      <a:lnTo>
                        <a:pt x="838" y="141"/>
                      </a:lnTo>
                      <a:lnTo>
                        <a:pt x="865" y="80"/>
                      </a:lnTo>
                      <a:lnTo>
                        <a:pt x="909" y="62"/>
                      </a:lnTo>
                      <a:lnTo>
                        <a:pt x="926" y="0"/>
                      </a:lnTo>
                      <a:lnTo>
                        <a:pt x="997" y="0"/>
                      </a:lnTo>
                      <a:lnTo>
                        <a:pt x="1059" y="9"/>
                      </a:lnTo>
                      <a:lnTo>
                        <a:pt x="1129" y="27"/>
                      </a:lnTo>
                      <a:lnTo>
                        <a:pt x="1244" y="53"/>
                      </a:lnTo>
                      <a:lnTo>
                        <a:pt x="1332" y="62"/>
                      </a:lnTo>
                      <a:lnTo>
                        <a:pt x="1412" y="71"/>
                      </a:lnTo>
                      <a:lnTo>
                        <a:pt x="1518" y="53"/>
                      </a:lnTo>
                      <a:lnTo>
                        <a:pt x="1588" y="35"/>
                      </a:lnTo>
                      <a:lnTo>
                        <a:pt x="1571" y="97"/>
                      </a:lnTo>
                      <a:lnTo>
                        <a:pt x="1491" y="177"/>
                      </a:lnTo>
                      <a:lnTo>
                        <a:pt x="1482" y="274"/>
                      </a:lnTo>
                      <a:lnTo>
                        <a:pt x="1474" y="371"/>
                      </a:lnTo>
                      <a:lnTo>
                        <a:pt x="1500" y="432"/>
                      </a:lnTo>
                      <a:lnTo>
                        <a:pt x="1544" y="468"/>
                      </a:lnTo>
                      <a:lnTo>
                        <a:pt x="1535" y="512"/>
                      </a:lnTo>
                      <a:lnTo>
                        <a:pt x="1491" y="556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2" name="Freeform 10">
                  <a:extLst>
                    <a:ext uri="{FF2B5EF4-FFF2-40B4-BE49-F238E27FC236}">
                      <a16:creationId xmlns:a16="http://schemas.microsoft.com/office/drawing/2014/main" id="{2738E0B4-754F-4501-8683-5C7A66BA67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23046" y="1239838"/>
                  <a:ext cx="552450" cy="1244600"/>
                </a:xfrm>
                <a:custGeom>
                  <a:avLst/>
                  <a:gdLst>
                    <a:gd name="T0" fmla="*/ 423 w 1536"/>
                    <a:gd name="T1" fmla="*/ 1923 h 3459"/>
                    <a:gd name="T2" fmla="*/ 335 w 1536"/>
                    <a:gd name="T3" fmla="*/ 1809 h 3459"/>
                    <a:gd name="T4" fmla="*/ 238 w 1536"/>
                    <a:gd name="T5" fmla="*/ 1747 h 3459"/>
                    <a:gd name="T6" fmla="*/ 150 w 1536"/>
                    <a:gd name="T7" fmla="*/ 1553 h 3459"/>
                    <a:gd name="T8" fmla="*/ 70 w 1536"/>
                    <a:gd name="T9" fmla="*/ 1464 h 3459"/>
                    <a:gd name="T10" fmla="*/ 264 w 1536"/>
                    <a:gd name="T11" fmla="*/ 1385 h 3459"/>
                    <a:gd name="T12" fmla="*/ 432 w 1536"/>
                    <a:gd name="T13" fmla="*/ 1323 h 3459"/>
                    <a:gd name="T14" fmla="*/ 264 w 1536"/>
                    <a:gd name="T15" fmla="*/ 1085 h 3459"/>
                    <a:gd name="T16" fmla="*/ 70 w 1536"/>
                    <a:gd name="T17" fmla="*/ 856 h 3459"/>
                    <a:gd name="T18" fmla="*/ 167 w 1536"/>
                    <a:gd name="T19" fmla="*/ 644 h 3459"/>
                    <a:gd name="T20" fmla="*/ 370 w 1536"/>
                    <a:gd name="T21" fmla="*/ 494 h 3459"/>
                    <a:gd name="T22" fmla="*/ 538 w 1536"/>
                    <a:gd name="T23" fmla="*/ 379 h 3459"/>
                    <a:gd name="T24" fmla="*/ 582 w 1536"/>
                    <a:gd name="T25" fmla="*/ 212 h 3459"/>
                    <a:gd name="T26" fmla="*/ 520 w 1536"/>
                    <a:gd name="T27" fmla="*/ 88 h 3459"/>
                    <a:gd name="T28" fmla="*/ 803 w 1536"/>
                    <a:gd name="T29" fmla="*/ 0 h 3459"/>
                    <a:gd name="T30" fmla="*/ 970 w 1536"/>
                    <a:gd name="T31" fmla="*/ 79 h 3459"/>
                    <a:gd name="T32" fmla="*/ 1103 w 1536"/>
                    <a:gd name="T33" fmla="*/ 176 h 3459"/>
                    <a:gd name="T34" fmla="*/ 1191 w 1536"/>
                    <a:gd name="T35" fmla="*/ 309 h 3459"/>
                    <a:gd name="T36" fmla="*/ 1156 w 1536"/>
                    <a:gd name="T37" fmla="*/ 441 h 3459"/>
                    <a:gd name="T38" fmla="*/ 1315 w 1536"/>
                    <a:gd name="T39" fmla="*/ 450 h 3459"/>
                    <a:gd name="T40" fmla="*/ 1535 w 1536"/>
                    <a:gd name="T41" fmla="*/ 476 h 3459"/>
                    <a:gd name="T42" fmla="*/ 1420 w 1536"/>
                    <a:gd name="T43" fmla="*/ 653 h 3459"/>
                    <a:gd name="T44" fmla="*/ 1376 w 1536"/>
                    <a:gd name="T45" fmla="*/ 935 h 3459"/>
                    <a:gd name="T46" fmla="*/ 1385 w 1536"/>
                    <a:gd name="T47" fmla="*/ 1138 h 3459"/>
                    <a:gd name="T48" fmla="*/ 1253 w 1536"/>
                    <a:gd name="T49" fmla="*/ 1376 h 3459"/>
                    <a:gd name="T50" fmla="*/ 1059 w 1536"/>
                    <a:gd name="T51" fmla="*/ 1606 h 3459"/>
                    <a:gd name="T52" fmla="*/ 979 w 1536"/>
                    <a:gd name="T53" fmla="*/ 1809 h 3459"/>
                    <a:gd name="T54" fmla="*/ 891 w 1536"/>
                    <a:gd name="T55" fmla="*/ 1888 h 3459"/>
                    <a:gd name="T56" fmla="*/ 882 w 1536"/>
                    <a:gd name="T57" fmla="*/ 2109 h 3459"/>
                    <a:gd name="T58" fmla="*/ 856 w 1536"/>
                    <a:gd name="T59" fmla="*/ 2267 h 3459"/>
                    <a:gd name="T60" fmla="*/ 785 w 1536"/>
                    <a:gd name="T61" fmla="*/ 2409 h 3459"/>
                    <a:gd name="T62" fmla="*/ 820 w 1536"/>
                    <a:gd name="T63" fmla="*/ 2567 h 3459"/>
                    <a:gd name="T64" fmla="*/ 900 w 1536"/>
                    <a:gd name="T65" fmla="*/ 2726 h 3459"/>
                    <a:gd name="T66" fmla="*/ 1014 w 1536"/>
                    <a:gd name="T67" fmla="*/ 2629 h 3459"/>
                    <a:gd name="T68" fmla="*/ 944 w 1536"/>
                    <a:gd name="T69" fmla="*/ 2903 h 3459"/>
                    <a:gd name="T70" fmla="*/ 1067 w 1536"/>
                    <a:gd name="T71" fmla="*/ 3106 h 3459"/>
                    <a:gd name="T72" fmla="*/ 1023 w 1536"/>
                    <a:gd name="T73" fmla="*/ 3272 h 3459"/>
                    <a:gd name="T74" fmla="*/ 900 w 1536"/>
                    <a:gd name="T75" fmla="*/ 3431 h 3459"/>
                    <a:gd name="T76" fmla="*/ 714 w 1536"/>
                    <a:gd name="T77" fmla="*/ 3387 h 3459"/>
                    <a:gd name="T78" fmla="*/ 529 w 1536"/>
                    <a:gd name="T79" fmla="*/ 3334 h 3459"/>
                    <a:gd name="T80" fmla="*/ 617 w 1536"/>
                    <a:gd name="T81" fmla="*/ 3167 h 3459"/>
                    <a:gd name="T82" fmla="*/ 503 w 1536"/>
                    <a:gd name="T83" fmla="*/ 2938 h 3459"/>
                    <a:gd name="T84" fmla="*/ 503 w 1536"/>
                    <a:gd name="T85" fmla="*/ 2576 h 3459"/>
                    <a:gd name="T86" fmla="*/ 450 w 1536"/>
                    <a:gd name="T87" fmla="*/ 2338 h 3459"/>
                    <a:gd name="T88" fmla="*/ 344 w 1536"/>
                    <a:gd name="T89" fmla="*/ 2126 h 3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536" h="3459">
                      <a:moveTo>
                        <a:pt x="370" y="2047"/>
                      </a:moveTo>
                      <a:lnTo>
                        <a:pt x="406" y="1985"/>
                      </a:lnTo>
                      <a:lnTo>
                        <a:pt x="423" y="1923"/>
                      </a:lnTo>
                      <a:lnTo>
                        <a:pt x="370" y="1923"/>
                      </a:lnTo>
                      <a:lnTo>
                        <a:pt x="344" y="1862"/>
                      </a:lnTo>
                      <a:lnTo>
                        <a:pt x="335" y="1809"/>
                      </a:lnTo>
                      <a:lnTo>
                        <a:pt x="291" y="1809"/>
                      </a:lnTo>
                      <a:lnTo>
                        <a:pt x="229" y="1809"/>
                      </a:lnTo>
                      <a:lnTo>
                        <a:pt x="238" y="1747"/>
                      </a:lnTo>
                      <a:lnTo>
                        <a:pt x="247" y="1685"/>
                      </a:lnTo>
                      <a:lnTo>
                        <a:pt x="203" y="1615"/>
                      </a:lnTo>
                      <a:lnTo>
                        <a:pt x="150" y="1553"/>
                      </a:lnTo>
                      <a:lnTo>
                        <a:pt x="70" y="1526"/>
                      </a:lnTo>
                      <a:lnTo>
                        <a:pt x="0" y="1491"/>
                      </a:lnTo>
                      <a:lnTo>
                        <a:pt x="70" y="1464"/>
                      </a:lnTo>
                      <a:lnTo>
                        <a:pt x="79" y="1394"/>
                      </a:lnTo>
                      <a:lnTo>
                        <a:pt x="132" y="1376"/>
                      </a:lnTo>
                      <a:lnTo>
                        <a:pt x="264" y="1385"/>
                      </a:lnTo>
                      <a:lnTo>
                        <a:pt x="335" y="1376"/>
                      </a:lnTo>
                      <a:lnTo>
                        <a:pt x="432" y="1385"/>
                      </a:lnTo>
                      <a:lnTo>
                        <a:pt x="432" y="1323"/>
                      </a:lnTo>
                      <a:lnTo>
                        <a:pt x="406" y="1253"/>
                      </a:lnTo>
                      <a:lnTo>
                        <a:pt x="353" y="1164"/>
                      </a:lnTo>
                      <a:lnTo>
                        <a:pt x="264" y="1085"/>
                      </a:lnTo>
                      <a:lnTo>
                        <a:pt x="167" y="1014"/>
                      </a:lnTo>
                      <a:lnTo>
                        <a:pt x="88" y="935"/>
                      </a:lnTo>
                      <a:lnTo>
                        <a:pt x="70" y="856"/>
                      </a:lnTo>
                      <a:lnTo>
                        <a:pt x="70" y="750"/>
                      </a:lnTo>
                      <a:lnTo>
                        <a:pt x="114" y="688"/>
                      </a:lnTo>
                      <a:lnTo>
                        <a:pt x="167" y="644"/>
                      </a:lnTo>
                      <a:lnTo>
                        <a:pt x="194" y="573"/>
                      </a:lnTo>
                      <a:lnTo>
                        <a:pt x="273" y="503"/>
                      </a:lnTo>
                      <a:lnTo>
                        <a:pt x="370" y="494"/>
                      </a:lnTo>
                      <a:lnTo>
                        <a:pt x="450" y="459"/>
                      </a:lnTo>
                      <a:lnTo>
                        <a:pt x="520" y="441"/>
                      </a:lnTo>
                      <a:lnTo>
                        <a:pt x="538" y="379"/>
                      </a:lnTo>
                      <a:lnTo>
                        <a:pt x="609" y="353"/>
                      </a:lnTo>
                      <a:lnTo>
                        <a:pt x="600" y="273"/>
                      </a:lnTo>
                      <a:lnTo>
                        <a:pt x="582" y="212"/>
                      </a:lnTo>
                      <a:lnTo>
                        <a:pt x="635" y="132"/>
                      </a:lnTo>
                      <a:lnTo>
                        <a:pt x="564" y="88"/>
                      </a:lnTo>
                      <a:lnTo>
                        <a:pt x="520" y="88"/>
                      </a:lnTo>
                      <a:lnTo>
                        <a:pt x="564" y="44"/>
                      </a:lnTo>
                      <a:lnTo>
                        <a:pt x="679" y="35"/>
                      </a:lnTo>
                      <a:lnTo>
                        <a:pt x="803" y="0"/>
                      </a:lnTo>
                      <a:lnTo>
                        <a:pt x="917" y="0"/>
                      </a:lnTo>
                      <a:lnTo>
                        <a:pt x="979" y="9"/>
                      </a:lnTo>
                      <a:lnTo>
                        <a:pt x="970" y="79"/>
                      </a:lnTo>
                      <a:lnTo>
                        <a:pt x="953" y="150"/>
                      </a:lnTo>
                      <a:lnTo>
                        <a:pt x="1059" y="114"/>
                      </a:lnTo>
                      <a:lnTo>
                        <a:pt x="1103" y="176"/>
                      </a:lnTo>
                      <a:lnTo>
                        <a:pt x="1164" y="194"/>
                      </a:lnTo>
                      <a:lnTo>
                        <a:pt x="1209" y="247"/>
                      </a:lnTo>
                      <a:lnTo>
                        <a:pt x="1191" y="309"/>
                      </a:lnTo>
                      <a:lnTo>
                        <a:pt x="1147" y="353"/>
                      </a:lnTo>
                      <a:lnTo>
                        <a:pt x="1094" y="423"/>
                      </a:lnTo>
                      <a:lnTo>
                        <a:pt x="1156" y="441"/>
                      </a:lnTo>
                      <a:lnTo>
                        <a:pt x="1164" y="485"/>
                      </a:lnTo>
                      <a:lnTo>
                        <a:pt x="1235" y="450"/>
                      </a:lnTo>
                      <a:lnTo>
                        <a:pt x="1315" y="450"/>
                      </a:lnTo>
                      <a:lnTo>
                        <a:pt x="1367" y="467"/>
                      </a:lnTo>
                      <a:lnTo>
                        <a:pt x="1456" y="459"/>
                      </a:lnTo>
                      <a:lnTo>
                        <a:pt x="1535" y="476"/>
                      </a:lnTo>
                      <a:lnTo>
                        <a:pt x="1517" y="529"/>
                      </a:lnTo>
                      <a:lnTo>
                        <a:pt x="1456" y="582"/>
                      </a:lnTo>
                      <a:lnTo>
                        <a:pt x="1420" y="653"/>
                      </a:lnTo>
                      <a:lnTo>
                        <a:pt x="1429" y="732"/>
                      </a:lnTo>
                      <a:lnTo>
                        <a:pt x="1420" y="820"/>
                      </a:lnTo>
                      <a:lnTo>
                        <a:pt x="1376" y="935"/>
                      </a:lnTo>
                      <a:lnTo>
                        <a:pt x="1359" y="1014"/>
                      </a:lnTo>
                      <a:lnTo>
                        <a:pt x="1438" y="1067"/>
                      </a:lnTo>
                      <a:lnTo>
                        <a:pt x="1385" y="1138"/>
                      </a:lnTo>
                      <a:lnTo>
                        <a:pt x="1350" y="1191"/>
                      </a:lnTo>
                      <a:lnTo>
                        <a:pt x="1323" y="1279"/>
                      </a:lnTo>
                      <a:lnTo>
                        <a:pt x="1253" y="1376"/>
                      </a:lnTo>
                      <a:lnTo>
                        <a:pt x="1164" y="1420"/>
                      </a:lnTo>
                      <a:lnTo>
                        <a:pt x="1103" y="1500"/>
                      </a:lnTo>
                      <a:lnTo>
                        <a:pt x="1059" y="1606"/>
                      </a:lnTo>
                      <a:lnTo>
                        <a:pt x="1023" y="1694"/>
                      </a:lnTo>
                      <a:lnTo>
                        <a:pt x="1023" y="1747"/>
                      </a:lnTo>
                      <a:lnTo>
                        <a:pt x="979" y="1809"/>
                      </a:lnTo>
                      <a:lnTo>
                        <a:pt x="926" y="1826"/>
                      </a:lnTo>
                      <a:lnTo>
                        <a:pt x="882" y="1826"/>
                      </a:lnTo>
                      <a:lnTo>
                        <a:pt x="891" y="1888"/>
                      </a:lnTo>
                      <a:lnTo>
                        <a:pt x="891" y="1976"/>
                      </a:lnTo>
                      <a:lnTo>
                        <a:pt x="873" y="2029"/>
                      </a:lnTo>
                      <a:lnTo>
                        <a:pt x="882" y="2109"/>
                      </a:lnTo>
                      <a:lnTo>
                        <a:pt x="891" y="2170"/>
                      </a:lnTo>
                      <a:lnTo>
                        <a:pt x="900" y="2241"/>
                      </a:lnTo>
                      <a:lnTo>
                        <a:pt x="856" y="2267"/>
                      </a:lnTo>
                      <a:lnTo>
                        <a:pt x="856" y="2312"/>
                      </a:lnTo>
                      <a:lnTo>
                        <a:pt x="820" y="2356"/>
                      </a:lnTo>
                      <a:lnTo>
                        <a:pt x="785" y="2409"/>
                      </a:lnTo>
                      <a:lnTo>
                        <a:pt x="767" y="2479"/>
                      </a:lnTo>
                      <a:lnTo>
                        <a:pt x="785" y="2523"/>
                      </a:lnTo>
                      <a:lnTo>
                        <a:pt x="820" y="2567"/>
                      </a:lnTo>
                      <a:lnTo>
                        <a:pt x="847" y="2620"/>
                      </a:lnTo>
                      <a:lnTo>
                        <a:pt x="838" y="2700"/>
                      </a:lnTo>
                      <a:lnTo>
                        <a:pt x="900" y="2726"/>
                      </a:lnTo>
                      <a:lnTo>
                        <a:pt x="917" y="2656"/>
                      </a:lnTo>
                      <a:lnTo>
                        <a:pt x="953" y="2585"/>
                      </a:lnTo>
                      <a:lnTo>
                        <a:pt x="1014" y="2629"/>
                      </a:lnTo>
                      <a:lnTo>
                        <a:pt x="997" y="2735"/>
                      </a:lnTo>
                      <a:lnTo>
                        <a:pt x="953" y="2815"/>
                      </a:lnTo>
                      <a:lnTo>
                        <a:pt x="944" y="2903"/>
                      </a:lnTo>
                      <a:lnTo>
                        <a:pt x="944" y="2973"/>
                      </a:lnTo>
                      <a:lnTo>
                        <a:pt x="988" y="3035"/>
                      </a:lnTo>
                      <a:lnTo>
                        <a:pt x="1067" y="3106"/>
                      </a:lnTo>
                      <a:lnTo>
                        <a:pt x="1067" y="3176"/>
                      </a:lnTo>
                      <a:lnTo>
                        <a:pt x="1014" y="3194"/>
                      </a:lnTo>
                      <a:lnTo>
                        <a:pt x="1023" y="3272"/>
                      </a:lnTo>
                      <a:lnTo>
                        <a:pt x="1006" y="3325"/>
                      </a:lnTo>
                      <a:lnTo>
                        <a:pt x="935" y="3387"/>
                      </a:lnTo>
                      <a:lnTo>
                        <a:pt x="900" y="3431"/>
                      </a:lnTo>
                      <a:lnTo>
                        <a:pt x="847" y="3458"/>
                      </a:lnTo>
                      <a:lnTo>
                        <a:pt x="776" y="3414"/>
                      </a:lnTo>
                      <a:lnTo>
                        <a:pt x="714" y="3387"/>
                      </a:lnTo>
                      <a:lnTo>
                        <a:pt x="661" y="3387"/>
                      </a:lnTo>
                      <a:lnTo>
                        <a:pt x="564" y="3387"/>
                      </a:lnTo>
                      <a:lnTo>
                        <a:pt x="529" y="3334"/>
                      </a:lnTo>
                      <a:lnTo>
                        <a:pt x="538" y="3264"/>
                      </a:lnTo>
                      <a:lnTo>
                        <a:pt x="609" y="3229"/>
                      </a:lnTo>
                      <a:lnTo>
                        <a:pt x="617" y="3167"/>
                      </a:lnTo>
                      <a:lnTo>
                        <a:pt x="556" y="3097"/>
                      </a:lnTo>
                      <a:lnTo>
                        <a:pt x="511" y="3000"/>
                      </a:lnTo>
                      <a:lnTo>
                        <a:pt x="503" y="2938"/>
                      </a:lnTo>
                      <a:lnTo>
                        <a:pt x="503" y="2841"/>
                      </a:lnTo>
                      <a:lnTo>
                        <a:pt x="520" y="2726"/>
                      </a:lnTo>
                      <a:lnTo>
                        <a:pt x="503" y="2576"/>
                      </a:lnTo>
                      <a:lnTo>
                        <a:pt x="459" y="2479"/>
                      </a:lnTo>
                      <a:lnTo>
                        <a:pt x="441" y="2400"/>
                      </a:lnTo>
                      <a:lnTo>
                        <a:pt x="450" y="2338"/>
                      </a:lnTo>
                      <a:lnTo>
                        <a:pt x="459" y="2250"/>
                      </a:lnTo>
                      <a:lnTo>
                        <a:pt x="432" y="2197"/>
                      </a:lnTo>
                      <a:lnTo>
                        <a:pt x="344" y="2126"/>
                      </a:lnTo>
                      <a:lnTo>
                        <a:pt x="370" y="2047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3" name="Freeform 11">
                  <a:extLst>
                    <a:ext uri="{FF2B5EF4-FFF2-40B4-BE49-F238E27FC236}">
                      <a16:creationId xmlns:a16="http://schemas.microsoft.com/office/drawing/2014/main" id="{C871C8AF-E49B-4EA9-9DF7-AA053B4681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80221" y="1836738"/>
                  <a:ext cx="676275" cy="949325"/>
                </a:xfrm>
                <a:custGeom>
                  <a:avLst/>
                  <a:gdLst>
                    <a:gd name="T0" fmla="*/ 62 w 1880"/>
                    <a:gd name="T1" fmla="*/ 1825 h 2638"/>
                    <a:gd name="T2" fmla="*/ 203 w 1880"/>
                    <a:gd name="T3" fmla="*/ 1922 h 2638"/>
                    <a:gd name="T4" fmla="*/ 336 w 1880"/>
                    <a:gd name="T5" fmla="*/ 1931 h 2638"/>
                    <a:gd name="T6" fmla="*/ 415 w 1880"/>
                    <a:gd name="T7" fmla="*/ 1869 h 2638"/>
                    <a:gd name="T8" fmla="*/ 556 w 1880"/>
                    <a:gd name="T9" fmla="*/ 1825 h 2638"/>
                    <a:gd name="T10" fmla="*/ 689 w 1880"/>
                    <a:gd name="T11" fmla="*/ 1807 h 2638"/>
                    <a:gd name="T12" fmla="*/ 733 w 1880"/>
                    <a:gd name="T13" fmla="*/ 1905 h 2638"/>
                    <a:gd name="T14" fmla="*/ 839 w 1880"/>
                    <a:gd name="T15" fmla="*/ 1975 h 2638"/>
                    <a:gd name="T16" fmla="*/ 865 w 1880"/>
                    <a:gd name="T17" fmla="*/ 2055 h 2638"/>
                    <a:gd name="T18" fmla="*/ 909 w 1880"/>
                    <a:gd name="T19" fmla="*/ 2178 h 2638"/>
                    <a:gd name="T20" fmla="*/ 944 w 1880"/>
                    <a:gd name="T21" fmla="*/ 2319 h 2638"/>
                    <a:gd name="T22" fmla="*/ 953 w 1880"/>
                    <a:gd name="T23" fmla="*/ 2443 h 2638"/>
                    <a:gd name="T24" fmla="*/ 1094 w 1880"/>
                    <a:gd name="T25" fmla="*/ 2513 h 2638"/>
                    <a:gd name="T26" fmla="*/ 1253 w 1880"/>
                    <a:gd name="T27" fmla="*/ 2505 h 2638"/>
                    <a:gd name="T28" fmla="*/ 1297 w 1880"/>
                    <a:gd name="T29" fmla="*/ 2610 h 2638"/>
                    <a:gd name="T30" fmla="*/ 1411 w 1880"/>
                    <a:gd name="T31" fmla="*/ 2619 h 2638"/>
                    <a:gd name="T32" fmla="*/ 1517 w 1880"/>
                    <a:gd name="T33" fmla="*/ 2628 h 2638"/>
                    <a:gd name="T34" fmla="*/ 1614 w 1880"/>
                    <a:gd name="T35" fmla="*/ 2469 h 2638"/>
                    <a:gd name="T36" fmla="*/ 1711 w 1880"/>
                    <a:gd name="T37" fmla="*/ 2434 h 2638"/>
                    <a:gd name="T38" fmla="*/ 1826 w 1880"/>
                    <a:gd name="T39" fmla="*/ 2487 h 2638"/>
                    <a:gd name="T40" fmla="*/ 1773 w 1880"/>
                    <a:gd name="T41" fmla="*/ 2249 h 2638"/>
                    <a:gd name="T42" fmla="*/ 1738 w 1880"/>
                    <a:gd name="T43" fmla="*/ 2125 h 2638"/>
                    <a:gd name="T44" fmla="*/ 1632 w 1880"/>
                    <a:gd name="T45" fmla="*/ 2063 h 2638"/>
                    <a:gd name="T46" fmla="*/ 1429 w 1880"/>
                    <a:gd name="T47" fmla="*/ 2055 h 2638"/>
                    <a:gd name="T48" fmla="*/ 1341 w 1880"/>
                    <a:gd name="T49" fmla="*/ 1940 h 2638"/>
                    <a:gd name="T50" fmla="*/ 1332 w 1880"/>
                    <a:gd name="T51" fmla="*/ 1816 h 2638"/>
                    <a:gd name="T52" fmla="*/ 1332 w 1880"/>
                    <a:gd name="T53" fmla="*/ 1675 h 2638"/>
                    <a:gd name="T54" fmla="*/ 1341 w 1880"/>
                    <a:gd name="T55" fmla="*/ 1535 h 2638"/>
                    <a:gd name="T56" fmla="*/ 1403 w 1880"/>
                    <a:gd name="T57" fmla="*/ 1403 h 2638"/>
                    <a:gd name="T58" fmla="*/ 1420 w 1880"/>
                    <a:gd name="T59" fmla="*/ 1288 h 2638"/>
                    <a:gd name="T60" fmla="*/ 1473 w 1880"/>
                    <a:gd name="T61" fmla="*/ 1164 h 2638"/>
                    <a:gd name="T62" fmla="*/ 1429 w 1880"/>
                    <a:gd name="T63" fmla="*/ 1014 h 2638"/>
                    <a:gd name="T64" fmla="*/ 997 w 1880"/>
                    <a:gd name="T65" fmla="*/ 406 h 2638"/>
                    <a:gd name="T66" fmla="*/ 901 w 1880"/>
                    <a:gd name="T67" fmla="*/ 194 h 2638"/>
                    <a:gd name="T68" fmla="*/ 786 w 1880"/>
                    <a:gd name="T69" fmla="*/ 211 h 2638"/>
                    <a:gd name="T70" fmla="*/ 689 w 1880"/>
                    <a:gd name="T71" fmla="*/ 167 h 2638"/>
                    <a:gd name="T72" fmla="*/ 698 w 1880"/>
                    <a:gd name="T73" fmla="*/ 79 h 2638"/>
                    <a:gd name="T74" fmla="*/ 574 w 1880"/>
                    <a:gd name="T75" fmla="*/ 61 h 2638"/>
                    <a:gd name="T76" fmla="*/ 424 w 1880"/>
                    <a:gd name="T77" fmla="*/ 141 h 2638"/>
                    <a:gd name="T78" fmla="*/ 212 w 1880"/>
                    <a:gd name="T79" fmla="*/ 167 h 2638"/>
                    <a:gd name="T80" fmla="*/ 177 w 1880"/>
                    <a:gd name="T81" fmla="*/ 229 h 2638"/>
                    <a:gd name="T82" fmla="*/ 159 w 1880"/>
                    <a:gd name="T83" fmla="*/ 370 h 2638"/>
                    <a:gd name="T84" fmla="*/ 177 w 1880"/>
                    <a:gd name="T85" fmla="*/ 511 h 2638"/>
                    <a:gd name="T86" fmla="*/ 142 w 1880"/>
                    <a:gd name="T87" fmla="*/ 608 h 2638"/>
                    <a:gd name="T88" fmla="*/ 106 w 1880"/>
                    <a:gd name="T89" fmla="*/ 697 h 2638"/>
                    <a:gd name="T90" fmla="*/ 53 w 1880"/>
                    <a:gd name="T91" fmla="*/ 820 h 2638"/>
                    <a:gd name="T92" fmla="*/ 106 w 1880"/>
                    <a:gd name="T93" fmla="*/ 908 h 2638"/>
                    <a:gd name="T94" fmla="*/ 124 w 1880"/>
                    <a:gd name="T95" fmla="*/ 1041 h 2638"/>
                    <a:gd name="T96" fmla="*/ 203 w 1880"/>
                    <a:gd name="T97" fmla="*/ 997 h 2638"/>
                    <a:gd name="T98" fmla="*/ 300 w 1880"/>
                    <a:gd name="T99" fmla="*/ 970 h 2638"/>
                    <a:gd name="T100" fmla="*/ 239 w 1880"/>
                    <a:gd name="T101" fmla="*/ 1156 h 2638"/>
                    <a:gd name="T102" fmla="*/ 230 w 1880"/>
                    <a:gd name="T103" fmla="*/ 1314 h 2638"/>
                    <a:gd name="T104" fmla="*/ 353 w 1880"/>
                    <a:gd name="T105" fmla="*/ 1447 h 2638"/>
                    <a:gd name="T106" fmla="*/ 300 w 1880"/>
                    <a:gd name="T107" fmla="*/ 1535 h 2638"/>
                    <a:gd name="T108" fmla="*/ 292 w 1880"/>
                    <a:gd name="T109" fmla="*/ 1666 h 2638"/>
                    <a:gd name="T110" fmla="*/ 186 w 1880"/>
                    <a:gd name="T111" fmla="*/ 1772 h 2638"/>
                    <a:gd name="T112" fmla="*/ 62 w 1880"/>
                    <a:gd name="T113" fmla="*/ 1755 h 2638"/>
                    <a:gd name="T114" fmla="*/ 18 w 1880"/>
                    <a:gd name="T115" fmla="*/ 1781 h 2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880" h="2638">
                      <a:moveTo>
                        <a:pt x="18" y="1781"/>
                      </a:moveTo>
                      <a:lnTo>
                        <a:pt x="62" y="1825"/>
                      </a:lnTo>
                      <a:lnTo>
                        <a:pt x="133" y="1887"/>
                      </a:lnTo>
                      <a:lnTo>
                        <a:pt x="203" y="1922"/>
                      </a:lnTo>
                      <a:lnTo>
                        <a:pt x="265" y="1905"/>
                      </a:lnTo>
                      <a:lnTo>
                        <a:pt x="336" y="1931"/>
                      </a:lnTo>
                      <a:lnTo>
                        <a:pt x="398" y="1922"/>
                      </a:lnTo>
                      <a:lnTo>
                        <a:pt x="415" y="1869"/>
                      </a:lnTo>
                      <a:lnTo>
                        <a:pt x="450" y="1807"/>
                      </a:lnTo>
                      <a:lnTo>
                        <a:pt x="556" y="1825"/>
                      </a:lnTo>
                      <a:lnTo>
                        <a:pt x="627" y="1825"/>
                      </a:lnTo>
                      <a:lnTo>
                        <a:pt x="689" y="1807"/>
                      </a:lnTo>
                      <a:lnTo>
                        <a:pt x="733" y="1869"/>
                      </a:lnTo>
                      <a:lnTo>
                        <a:pt x="733" y="1905"/>
                      </a:lnTo>
                      <a:lnTo>
                        <a:pt x="786" y="1931"/>
                      </a:lnTo>
                      <a:lnTo>
                        <a:pt x="839" y="1975"/>
                      </a:lnTo>
                      <a:lnTo>
                        <a:pt x="848" y="2019"/>
                      </a:lnTo>
                      <a:lnTo>
                        <a:pt x="865" y="2055"/>
                      </a:lnTo>
                      <a:lnTo>
                        <a:pt x="918" y="2116"/>
                      </a:lnTo>
                      <a:lnTo>
                        <a:pt x="909" y="2178"/>
                      </a:lnTo>
                      <a:lnTo>
                        <a:pt x="892" y="2249"/>
                      </a:lnTo>
                      <a:lnTo>
                        <a:pt x="944" y="2319"/>
                      </a:lnTo>
                      <a:lnTo>
                        <a:pt x="909" y="2399"/>
                      </a:lnTo>
                      <a:lnTo>
                        <a:pt x="953" y="2443"/>
                      </a:lnTo>
                      <a:lnTo>
                        <a:pt x="1005" y="2496"/>
                      </a:lnTo>
                      <a:lnTo>
                        <a:pt x="1094" y="2513"/>
                      </a:lnTo>
                      <a:lnTo>
                        <a:pt x="1182" y="2513"/>
                      </a:lnTo>
                      <a:lnTo>
                        <a:pt x="1253" y="2505"/>
                      </a:lnTo>
                      <a:lnTo>
                        <a:pt x="1261" y="2558"/>
                      </a:lnTo>
                      <a:lnTo>
                        <a:pt x="1297" y="2610"/>
                      </a:lnTo>
                      <a:lnTo>
                        <a:pt x="1350" y="2610"/>
                      </a:lnTo>
                      <a:lnTo>
                        <a:pt x="1411" y="2619"/>
                      </a:lnTo>
                      <a:lnTo>
                        <a:pt x="1464" y="2637"/>
                      </a:lnTo>
                      <a:lnTo>
                        <a:pt x="1517" y="2628"/>
                      </a:lnTo>
                      <a:lnTo>
                        <a:pt x="1570" y="2540"/>
                      </a:lnTo>
                      <a:lnTo>
                        <a:pt x="1614" y="2469"/>
                      </a:lnTo>
                      <a:lnTo>
                        <a:pt x="1685" y="2505"/>
                      </a:lnTo>
                      <a:lnTo>
                        <a:pt x="1711" y="2434"/>
                      </a:lnTo>
                      <a:lnTo>
                        <a:pt x="1773" y="2452"/>
                      </a:lnTo>
                      <a:lnTo>
                        <a:pt x="1826" y="2487"/>
                      </a:lnTo>
                      <a:lnTo>
                        <a:pt x="1879" y="2452"/>
                      </a:lnTo>
                      <a:lnTo>
                        <a:pt x="1773" y="2249"/>
                      </a:lnTo>
                      <a:lnTo>
                        <a:pt x="1703" y="2178"/>
                      </a:lnTo>
                      <a:lnTo>
                        <a:pt x="1738" y="2125"/>
                      </a:lnTo>
                      <a:lnTo>
                        <a:pt x="1703" y="2063"/>
                      </a:lnTo>
                      <a:lnTo>
                        <a:pt x="1632" y="2063"/>
                      </a:lnTo>
                      <a:lnTo>
                        <a:pt x="1517" y="2063"/>
                      </a:lnTo>
                      <a:lnTo>
                        <a:pt x="1429" y="2055"/>
                      </a:lnTo>
                      <a:lnTo>
                        <a:pt x="1447" y="1993"/>
                      </a:lnTo>
                      <a:lnTo>
                        <a:pt x="1341" y="1940"/>
                      </a:lnTo>
                      <a:lnTo>
                        <a:pt x="1376" y="1896"/>
                      </a:lnTo>
                      <a:lnTo>
                        <a:pt x="1332" y="1816"/>
                      </a:lnTo>
                      <a:lnTo>
                        <a:pt x="1358" y="1755"/>
                      </a:lnTo>
                      <a:lnTo>
                        <a:pt x="1332" y="1675"/>
                      </a:lnTo>
                      <a:lnTo>
                        <a:pt x="1367" y="1596"/>
                      </a:lnTo>
                      <a:lnTo>
                        <a:pt x="1341" y="1535"/>
                      </a:lnTo>
                      <a:lnTo>
                        <a:pt x="1350" y="1438"/>
                      </a:lnTo>
                      <a:lnTo>
                        <a:pt x="1403" y="1403"/>
                      </a:lnTo>
                      <a:lnTo>
                        <a:pt x="1456" y="1332"/>
                      </a:lnTo>
                      <a:lnTo>
                        <a:pt x="1420" y="1288"/>
                      </a:lnTo>
                      <a:lnTo>
                        <a:pt x="1464" y="1226"/>
                      </a:lnTo>
                      <a:lnTo>
                        <a:pt x="1473" y="1164"/>
                      </a:lnTo>
                      <a:lnTo>
                        <a:pt x="1456" y="1085"/>
                      </a:lnTo>
                      <a:lnTo>
                        <a:pt x="1429" y="1014"/>
                      </a:lnTo>
                      <a:lnTo>
                        <a:pt x="1094" y="732"/>
                      </a:lnTo>
                      <a:lnTo>
                        <a:pt x="997" y="406"/>
                      </a:lnTo>
                      <a:lnTo>
                        <a:pt x="970" y="229"/>
                      </a:lnTo>
                      <a:lnTo>
                        <a:pt x="901" y="194"/>
                      </a:lnTo>
                      <a:lnTo>
                        <a:pt x="830" y="167"/>
                      </a:lnTo>
                      <a:lnTo>
                        <a:pt x="786" y="211"/>
                      </a:lnTo>
                      <a:lnTo>
                        <a:pt x="724" y="229"/>
                      </a:lnTo>
                      <a:lnTo>
                        <a:pt x="689" y="167"/>
                      </a:lnTo>
                      <a:lnTo>
                        <a:pt x="733" y="132"/>
                      </a:lnTo>
                      <a:lnTo>
                        <a:pt x="698" y="79"/>
                      </a:lnTo>
                      <a:lnTo>
                        <a:pt x="645" y="0"/>
                      </a:lnTo>
                      <a:lnTo>
                        <a:pt x="574" y="61"/>
                      </a:lnTo>
                      <a:lnTo>
                        <a:pt x="512" y="106"/>
                      </a:lnTo>
                      <a:lnTo>
                        <a:pt x="424" y="141"/>
                      </a:lnTo>
                      <a:lnTo>
                        <a:pt x="327" y="176"/>
                      </a:lnTo>
                      <a:lnTo>
                        <a:pt x="212" y="167"/>
                      </a:lnTo>
                      <a:lnTo>
                        <a:pt x="168" y="167"/>
                      </a:lnTo>
                      <a:lnTo>
                        <a:pt x="177" y="229"/>
                      </a:lnTo>
                      <a:lnTo>
                        <a:pt x="177" y="317"/>
                      </a:lnTo>
                      <a:lnTo>
                        <a:pt x="159" y="370"/>
                      </a:lnTo>
                      <a:lnTo>
                        <a:pt x="168" y="450"/>
                      </a:lnTo>
                      <a:lnTo>
                        <a:pt x="177" y="511"/>
                      </a:lnTo>
                      <a:lnTo>
                        <a:pt x="186" y="582"/>
                      </a:lnTo>
                      <a:lnTo>
                        <a:pt x="142" y="608"/>
                      </a:lnTo>
                      <a:lnTo>
                        <a:pt x="142" y="653"/>
                      </a:lnTo>
                      <a:lnTo>
                        <a:pt x="106" y="697"/>
                      </a:lnTo>
                      <a:lnTo>
                        <a:pt x="71" y="750"/>
                      </a:lnTo>
                      <a:lnTo>
                        <a:pt x="53" y="820"/>
                      </a:lnTo>
                      <a:lnTo>
                        <a:pt x="71" y="864"/>
                      </a:lnTo>
                      <a:lnTo>
                        <a:pt x="106" y="908"/>
                      </a:lnTo>
                      <a:lnTo>
                        <a:pt x="133" y="961"/>
                      </a:lnTo>
                      <a:lnTo>
                        <a:pt x="124" y="1041"/>
                      </a:lnTo>
                      <a:lnTo>
                        <a:pt x="186" y="1067"/>
                      </a:lnTo>
                      <a:lnTo>
                        <a:pt x="203" y="997"/>
                      </a:lnTo>
                      <a:lnTo>
                        <a:pt x="239" y="926"/>
                      </a:lnTo>
                      <a:lnTo>
                        <a:pt x="300" y="970"/>
                      </a:lnTo>
                      <a:lnTo>
                        <a:pt x="283" y="1076"/>
                      </a:lnTo>
                      <a:lnTo>
                        <a:pt x="239" y="1156"/>
                      </a:lnTo>
                      <a:lnTo>
                        <a:pt x="230" y="1244"/>
                      </a:lnTo>
                      <a:lnTo>
                        <a:pt x="230" y="1314"/>
                      </a:lnTo>
                      <a:lnTo>
                        <a:pt x="274" y="1376"/>
                      </a:lnTo>
                      <a:lnTo>
                        <a:pt x="353" y="1447"/>
                      </a:lnTo>
                      <a:lnTo>
                        <a:pt x="353" y="1517"/>
                      </a:lnTo>
                      <a:lnTo>
                        <a:pt x="300" y="1535"/>
                      </a:lnTo>
                      <a:lnTo>
                        <a:pt x="309" y="1613"/>
                      </a:lnTo>
                      <a:lnTo>
                        <a:pt x="292" y="1666"/>
                      </a:lnTo>
                      <a:lnTo>
                        <a:pt x="221" y="1728"/>
                      </a:lnTo>
                      <a:lnTo>
                        <a:pt x="186" y="1772"/>
                      </a:lnTo>
                      <a:lnTo>
                        <a:pt x="133" y="1799"/>
                      </a:lnTo>
                      <a:lnTo>
                        <a:pt x="62" y="1755"/>
                      </a:lnTo>
                      <a:lnTo>
                        <a:pt x="0" y="1728"/>
                      </a:lnTo>
                      <a:lnTo>
                        <a:pt x="18" y="1781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4" name="Freeform 12">
                  <a:extLst>
                    <a:ext uri="{FF2B5EF4-FFF2-40B4-BE49-F238E27FC236}">
                      <a16:creationId xmlns:a16="http://schemas.microsoft.com/office/drawing/2014/main" id="{FBA61238-15E9-445C-8C83-3B493BB741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9321" y="1319213"/>
                  <a:ext cx="782638" cy="1439862"/>
                </a:xfrm>
                <a:custGeom>
                  <a:avLst/>
                  <a:gdLst>
                    <a:gd name="T0" fmla="*/ 62 w 2172"/>
                    <a:gd name="T1" fmla="*/ 142 h 3998"/>
                    <a:gd name="T2" fmla="*/ 0 w 2172"/>
                    <a:gd name="T3" fmla="*/ 362 h 3998"/>
                    <a:gd name="T4" fmla="*/ 27 w 2172"/>
                    <a:gd name="T5" fmla="*/ 530 h 3998"/>
                    <a:gd name="T6" fmla="*/ 159 w 2172"/>
                    <a:gd name="T7" fmla="*/ 706 h 3998"/>
                    <a:gd name="T8" fmla="*/ 80 w 2172"/>
                    <a:gd name="T9" fmla="*/ 874 h 3998"/>
                    <a:gd name="T10" fmla="*/ 239 w 2172"/>
                    <a:gd name="T11" fmla="*/ 953 h 3998"/>
                    <a:gd name="T12" fmla="*/ 203 w 2172"/>
                    <a:gd name="T13" fmla="*/ 1165 h 3998"/>
                    <a:gd name="T14" fmla="*/ 397 w 2172"/>
                    <a:gd name="T15" fmla="*/ 1130 h 3998"/>
                    <a:gd name="T16" fmla="*/ 574 w 2172"/>
                    <a:gd name="T17" fmla="*/ 1236 h 3998"/>
                    <a:gd name="T18" fmla="*/ 768 w 2172"/>
                    <a:gd name="T19" fmla="*/ 1377 h 3998"/>
                    <a:gd name="T20" fmla="*/ 795 w 2172"/>
                    <a:gd name="T21" fmla="*/ 1624 h 3998"/>
                    <a:gd name="T22" fmla="*/ 962 w 2172"/>
                    <a:gd name="T23" fmla="*/ 1800 h 3998"/>
                    <a:gd name="T24" fmla="*/ 1148 w 2172"/>
                    <a:gd name="T25" fmla="*/ 1950 h 3998"/>
                    <a:gd name="T26" fmla="*/ 1121 w 2172"/>
                    <a:gd name="T27" fmla="*/ 2092 h 3998"/>
                    <a:gd name="T28" fmla="*/ 1183 w 2172"/>
                    <a:gd name="T29" fmla="*/ 2321 h 3998"/>
                    <a:gd name="T30" fmla="*/ 1165 w 2172"/>
                    <a:gd name="T31" fmla="*/ 2497 h 3998"/>
                    <a:gd name="T32" fmla="*/ 1051 w 2172"/>
                    <a:gd name="T33" fmla="*/ 2595 h 3998"/>
                    <a:gd name="T34" fmla="*/ 909 w 2172"/>
                    <a:gd name="T35" fmla="*/ 2709 h 3998"/>
                    <a:gd name="T36" fmla="*/ 1192 w 2172"/>
                    <a:gd name="T37" fmla="*/ 2903 h 3998"/>
                    <a:gd name="T38" fmla="*/ 1262 w 2172"/>
                    <a:gd name="T39" fmla="*/ 3132 h 3998"/>
                    <a:gd name="T40" fmla="*/ 1324 w 2172"/>
                    <a:gd name="T41" fmla="*/ 3282 h 3998"/>
                    <a:gd name="T42" fmla="*/ 1218 w 2172"/>
                    <a:gd name="T43" fmla="*/ 3423 h 3998"/>
                    <a:gd name="T44" fmla="*/ 1271 w 2172"/>
                    <a:gd name="T45" fmla="*/ 3591 h 3998"/>
                    <a:gd name="T46" fmla="*/ 1412 w 2172"/>
                    <a:gd name="T47" fmla="*/ 3529 h 3998"/>
                    <a:gd name="T48" fmla="*/ 1492 w 2172"/>
                    <a:gd name="T49" fmla="*/ 3591 h 3998"/>
                    <a:gd name="T50" fmla="*/ 1439 w 2172"/>
                    <a:gd name="T51" fmla="*/ 3767 h 3998"/>
                    <a:gd name="T52" fmla="*/ 1492 w 2172"/>
                    <a:gd name="T53" fmla="*/ 3970 h 3998"/>
                    <a:gd name="T54" fmla="*/ 1933 w 2172"/>
                    <a:gd name="T55" fmla="*/ 3741 h 3998"/>
                    <a:gd name="T56" fmla="*/ 2030 w 2172"/>
                    <a:gd name="T57" fmla="*/ 3441 h 3998"/>
                    <a:gd name="T58" fmla="*/ 2127 w 2172"/>
                    <a:gd name="T59" fmla="*/ 3229 h 3998"/>
                    <a:gd name="T60" fmla="*/ 2083 w 2172"/>
                    <a:gd name="T61" fmla="*/ 2983 h 3998"/>
                    <a:gd name="T62" fmla="*/ 2092 w 2172"/>
                    <a:gd name="T63" fmla="*/ 2762 h 3998"/>
                    <a:gd name="T64" fmla="*/ 2171 w 2172"/>
                    <a:gd name="T65" fmla="*/ 2506 h 3998"/>
                    <a:gd name="T66" fmla="*/ 2092 w 2172"/>
                    <a:gd name="T67" fmla="*/ 2180 h 3998"/>
                    <a:gd name="T68" fmla="*/ 2083 w 2172"/>
                    <a:gd name="T69" fmla="*/ 1977 h 3998"/>
                    <a:gd name="T70" fmla="*/ 1933 w 2172"/>
                    <a:gd name="T71" fmla="*/ 1818 h 3998"/>
                    <a:gd name="T72" fmla="*/ 1748 w 2172"/>
                    <a:gd name="T73" fmla="*/ 1818 h 3998"/>
                    <a:gd name="T74" fmla="*/ 1580 w 2172"/>
                    <a:gd name="T75" fmla="*/ 1721 h 3998"/>
                    <a:gd name="T76" fmla="*/ 1412 w 2172"/>
                    <a:gd name="T77" fmla="*/ 1562 h 3998"/>
                    <a:gd name="T78" fmla="*/ 1262 w 2172"/>
                    <a:gd name="T79" fmla="*/ 1553 h 3998"/>
                    <a:gd name="T80" fmla="*/ 1042 w 2172"/>
                    <a:gd name="T81" fmla="*/ 1395 h 3998"/>
                    <a:gd name="T82" fmla="*/ 883 w 2172"/>
                    <a:gd name="T83" fmla="*/ 1297 h 3998"/>
                    <a:gd name="T84" fmla="*/ 874 w 2172"/>
                    <a:gd name="T85" fmla="*/ 1130 h 3998"/>
                    <a:gd name="T86" fmla="*/ 874 w 2172"/>
                    <a:gd name="T87" fmla="*/ 980 h 3998"/>
                    <a:gd name="T88" fmla="*/ 795 w 2172"/>
                    <a:gd name="T89" fmla="*/ 830 h 3998"/>
                    <a:gd name="T90" fmla="*/ 803 w 2172"/>
                    <a:gd name="T91" fmla="*/ 671 h 3998"/>
                    <a:gd name="T92" fmla="*/ 733 w 2172"/>
                    <a:gd name="T93" fmla="*/ 556 h 3998"/>
                    <a:gd name="T94" fmla="*/ 618 w 2172"/>
                    <a:gd name="T95" fmla="*/ 371 h 3998"/>
                    <a:gd name="T96" fmla="*/ 459 w 2172"/>
                    <a:gd name="T97" fmla="*/ 309 h 3998"/>
                    <a:gd name="T98" fmla="*/ 336 w 2172"/>
                    <a:gd name="T99" fmla="*/ 221 h 3998"/>
                    <a:gd name="T100" fmla="*/ 292 w 2172"/>
                    <a:gd name="T101" fmla="*/ 62 h 39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2" h="3998">
                      <a:moveTo>
                        <a:pt x="195" y="27"/>
                      </a:moveTo>
                      <a:lnTo>
                        <a:pt x="115" y="80"/>
                      </a:lnTo>
                      <a:lnTo>
                        <a:pt x="62" y="142"/>
                      </a:lnTo>
                      <a:lnTo>
                        <a:pt x="9" y="212"/>
                      </a:lnTo>
                      <a:lnTo>
                        <a:pt x="0" y="309"/>
                      </a:lnTo>
                      <a:lnTo>
                        <a:pt x="0" y="362"/>
                      </a:lnTo>
                      <a:lnTo>
                        <a:pt x="27" y="406"/>
                      </a:lnTo>
                      <a:lnTo>
                        <a:pt x="9" y="450"/>
                      </a:lnTo>
                      <a:lnTo>
                        <a:pt x="27" y="530"/>
                      </a:lnTo>
                      <a:lnTo>
                        <a:pt x="44" y="600"/>
                      </a:lnTo>
                      <a:lnTo>
                        <a:pt x="97" y="662"/>
                      </a:lnTo>
                      <a:lnTo>
                        <a:pt x="159" y="706"/>
                      </a:lnTo>
                      <a:lnTo>
                        <a:pt x="80" y="742"/>
                      </a:lnTo>
                      <a:lnTo>
                        <a:pt x="80" y="812"/>
                      </a:lnTo>
                      <a:lnTo>
                        <a:pt x="80" y="874"/>
                      </a:lnTo>
                      <a:lnTo>
                        <a:pt x="142" y="900"/>
                      </a:lnTo>
                      <a:lnTo>
                        <a:pt x="247" y="918"/>
                      </a:lnTo>
                      <a:lnTo>
                        <a:pt x="239" y="953"/>
                      </a:lnTo>
                      <a:lnTo>
                        <a:pt x="239" y="1024"/>
                      </a:lnTo>
                      <a:lnTo>
                        <a:pt x="186" y="1094"/>
                      </a:lnTo>
                      <a:lnTo>
                        <a:pt x="203" y="1165"/>
                      </a:lnTo>
                      <a:lnTo>
                        <a:pt x="265" y="1121"/>
                      </a:lnTo>
                      <a:lnTo>
                        <a:pt x="345" y="1112"/>
                      </a:lnTo>
                      <a:lnTo>
                        <a:pt x="397" y="1130"/>
                      </a:lnTo>
                      <a:lnTo>
                        <a:pt x="477" y="1183"/>
                      </a:lnTo>
                      <a:lnTo>
                        <a:pt x="512" y="1227"/>
                      </a:lnTo>
                      <a:lnTo>
                        <a:pt x="574" y="1236"/>
                      </a:lnTo>
                      <a:lnTo>
                        <a:pt x="627" y="1244"/>
                      </a:lnTo>
                      <a:lnTo>
                        <a:pt x="689" y="1315"/>
                      </a:lnTo>
                      <a:lnTo>
                        <a:pt x="768" y="1377"/>
                      </a:lnTo>
                      <a:lnTo>
                        <a:pt x="759" y="1474"/>
                      </a:lnTo>
                      <a:lnTo>
                        <a:pt x="742" y="1553"/>
                      </a:lnTo>
                      <a:lnTo>
                        <a:pt x="795" y="1624"/>
                      </a:lnTo>
                      <a:lnTo>
                        <a:pt x="848" y="1695"/>
                      </a:lnTo>
                      <a:lnTo>
                        <a:pt x="892" y="1765"/>
                      </a:lnTo>
                      <a:lnTo>
                        <a:pt x="962" y="1800"/>
                      </a:lnTo>
                      <a:lnTo>
                        <a:pt x="1024" y="1818"/>
                      </a:lnTo>
                      <a:lnTo>
                        <a:pt x="1086" y="1862"/>
                      </a:lnTo>
                      <a:lnTo>
                        <a:pt x="1148" y="1950"/>
                      </a:lnTo>
                      <a:lnTo>
                        <a:pt x="1183" y="2003"/>
                      </a:lnTo>
                      <a:lnTo>
                        <a:pt x="1183" y="2074"/>
                      </a:lnTo>
                      <a:lnTo>
                        <a:pt x="1121" y="2092"/>
                      </a:lnTo>
                      <a:lnTo>
                        <a:pt x="1139" y="2171"/>
                      </a:lnTo>
                      <a:lnTo>
                        <a:pt x="1156" y="2242"/>
                      </a:lnTo>
                      <a:lnTo>
                        <a:pt x="1183" y="2321"/>
                      </a:lnTo>
                      <a:lnTo>
                        <a:pt x="1209" y="2365"/>
                      </a:lnTo>
                      <a:lnTo>
                        <a:pt x="1253" y="2418"/>
                      </a:lnTo>
                      <a:lnTo>
                        <a:pt x="1165" y="2497"/>
                      </a:lnTo>
                      <a:lnTo>
                        <a:pt x="1139" y="2568"/>
                      </a:lnTo>
                      <a:lnTo>
                        <a:pt x="1095" y="2630"/>
                      </a:lnTo>
                      <a:lnTo>
                        <a:pt x="1051" y="2595"/>
                      </a:lnTo>
                      <a:lnTo>
                        <a:pt x="998" y="2621"/>
                      </a:lnTo>
                      <a:lnTo>
                        <a:pt x="980" y="2674"/>
                      </a:lnTo>
                      <a:lnTo>
                        <a:pt x="909" y="2709"/>
                      </a:lnTo>
                      <a:lnTo>
                        <a:pt x="1024" y="2797"/>
                      </a:lnTo>
                      <a:lnTo>
                        <a:pt x="1112" y="2842"/>
                      </a:lnTo>
                      <a:lnTo>
                        <a:pt x="1192" y="2903"/>
                      </a:lnTo>
                      <a:lnTo>
                        <a:pt x="1253" y="2974"/>
                      </a:lnTo>
                      <a:lnTo>
                        <a:pt x="1271" y="3044"/>
                      </a:lnTo>
                      <a:lnTo>
                        <a:pt x="1262" y="3132"/>
                      </a:lnTo>
                      <a:lnTo>
                        <a:pt x="1306" y="3167"/>
                      </a:lnTo>
                      <a:lnTo>
                        <a:pt x="1359" y="3211"/>
                      </a:lnTo>
                      <a:lnTo>
                        <a:pt x="1324" y="3282"/>
                      </a:lnTo>
                      <a:lnTo>
                        <a:pt x="1236" y="3308"/>
                      </a:lnTo>
                      <a:lnTo>
                        <a:pt x="1236" y="3370"/>
                      </a:lnTo>
                      <a:lnTo>
                        <a:pt x="1218" y="3423"/>
                      </a:lnTo>
                      <a:lnTo>
                        <a:pt x="1209" y="3494"/>
                      </a:lnTo>
                      <a:lnTo>
                        <a:pt x="1236" y="3555"/>
                      </a:lnTo>
                      <a:lnTo>
                        <a:pt x="1271" y="3591"/>
                      </a:lnTo>
                      <a:lnTo>
                        <a:pt x="1333" y="3635"/>
                      </a:lnTo>
                      <a:lnTo>
                        <a:pt x="1386" y="3599"/>
                      </a:lnTo>
                      <a:lnTo>
                        <a:pt x="1412" y="3529"/>
                      </a:lnTo>
                      <a:lnTo>
                        <a:pt x="1439" y="3476"/>
                      </a:lnTo>
                      <a:lnTo>
                        <a:pt x="1501" y="3546"/>
                      </a:lnTo>
                      <a:lnTo>
                        <a:pt x="1492" y="3591"/>
                      </a:lnTo>
                      <a:lnTo>
                        <a:pt x="1430" y="3652"/>
                      </a:lnTo>
                      <a:lnTo>
                        <a:pt x="1465" y="3714"/>
                      </a:lnTo>
                      <a:lnTo>
                        <a:pt x="1439" y="3767"/>
                      </a:lnTo>
                      <a:lnTo>
                        <a:pt x="1456" y="3838"/>
                      </a:lnTo>
                      <a:lnTo>
                        <a:pt x="1492" y="3891"/>
                      </a:lnTo>
                      <a:lnTo>
                        <a:pt x="1492" y="3970"/>
                      </a:lnTo>
                      <a:lnTo>
                        <a:pt x="1554" y="3997"/>
                      </a:lnTo>
                      <a:lnTo>
                        <a:pt x="1633" y="3997"/>
                      </a:lnTo>
                      <a:lnTo>
                        <a:pt x="1933" y="3741"/>
                      </a:lnTo>
                      <a:lnTo>
                        <a:pt x="1986" y="3661"/>
                      </a:lnTo>
                      <a:lnTo>
                        <a:pt x="2021" y="3529"/>
                      </a:lnTo>
                      <a:lnTo>
                        <a:pt x="2030" y="3441"/>
                      </a:lnTo>
                      <a:lnTo>
                        <a:pt x="2065" y="3352"/>
                      </a:lnTo>
                      <a:lnTo>
                        <a:pt x="2110" y="3308"/>
                      </a:lnTo>
                      <a:lnTo>
                        <a:pt x="2127" y="3229"/>
                      </a:lnTo>
                      <a:lnTo>
                        <a:pt x="2118" y="3141"/>
                      </a:lnTo>
                      <a:lnTo>
                        <a:pt x="2110" y="3070"/>
                      </a:lnTo>
                      <a:lnTo>
                        <a:pt x="2083" y="2983"/>
                      </a:lnTo>
                      <a:lnTo>
                        <a:pt x="2039" y="2921"/>
                      </a:lnTo>
                      <a:lnTo>
                        <a:pt x="2048" y="2833"/>
                      </a:lnTo>
                      <a:lnTo>
                        <a:pt x="2092" y="2762"/>
                      </a:lnTo>
                      <a:lnTo>
                        <a:pt x="2154" y="2718"/>
                      </a:lnTo>
                      <a:lnTo>
                        <a:pt x="2154" y="2621"/>
                      </a:lnTo>
                      <a:lnTo>
                        <a:pt x="2171" y="2506"/>
                      </a:lnTo>
                      <a:lnTo>
                        <a:pt x="2154" y="2356"/>
                      </a:lnTo>
                      <a:lnTo>
                        <a:pt x="2110" y="2259"/>
                      </a:lnTo>
                      <a:lnTo>
                        <a:pt x="2092" y="2180"/>
                      </a:lnTo>
                      <a:lnTo>
                        <a:pt x="2101" y="2118"/>
                      </a:lnTo>
                      <a:lnTo>
                        <a:pt x="2110" y="2030"/>
                      </a:lnTo>
                      <a:lnTo>
                        <a:pt x="2083" y="1977"/>
                      </a:lnTo>
                      <a:lnTo>
                        <a:pt x="1995" y="1906"/>
                      </a:lnTo>
                      <a:lnTo>
                        <a:pt x="2021" y="1827"/>
                      </a:lnTo>
                      <a:lnTo>
                        <a:pt x="1933" y="1818"/>
                      </a:lnTo>
                      <a:lnTo>
                        <a:pt x="1854" y="1809"/>
                      </a:lnTo>
                      <a:lnTo>
                        <a:pt x="1809" y="1774"/>
                      </a:lnTo>
                      <a:lnTo>
                        <a:pt x="1748" y="1818"/>
                      </a:lnTo>
                      <a:lnTo>
                        <a:pt x="1686" y="1809"/>
                      </a:lnTo>
                      <a:lnTo>
                        <a:pt x="1651" y="1739"/>
                      </a:lnTo>
                      <a:lnTo>
                        <a:pt x="1580" y="1721"/>
                      </a:lnTo>
                      <a:lnTo>
                        <a:pt x="1501" y="1659"/>
                      </a:lnTo>
                      <a:lnTo>
                        <a:pt x="1474" y="1589"/>
                      </a:lnTo>
                      <a:lnTo>
                        <a:pt x="1412" y="1562"/>
                      </a:lnTo>
                      <a:lnTo>
                        <a:pt x="1351" y="1589"/>
                      </a:lnTo>
                      <a:lnTo>
                        <a:pt x="1315" y="1492"/>
                      </a:lnTo>
                      <a:lnTo>
                        <a:pt x="1262" y="1553"/>
                      </a:lnTo>
                      <a:lnTo>
                        <a:pt x="1165" y="1518"/>
                      </a:lnTo>
                      <a:lnTo>
                        <a:pt x="1112" y="1456"/>
                      </a:lnTo>
                      <a:lnTo>
                        <a:pt x="1042" y="1395"/>
                      </a:lnTo>
                      <a:lnTo>
                        <a:pt x="971" y="1350"/>
                      </a:lnTo>
                      <a:lnTo>
                        <a:pt x="892" y="1368"/>
                      </a:lnTo>
                      <a:lnTo>
                        <a:pt x="883" y="1297"/>
                      </a:lnTo>
                      <a:lnTo>
                        <a:pt x="901" y="1227"/>
                      </a:lnTo>
                      <a:lnTo>
                        <a:pt x="909" y="1183"/>
                      </a:lnTo>
                      <a:lnTo>
                        <a:pt x="874" y="1130"/>
                      </a:lnTo>
                      <a:lnTo>
                        <a:pt x="839" y="1050"/>
                      </a:lnTo>
                      <a:lnTo>
                        <a:pt x="918" y="997"/>
                      </a:lnTo>
                      <a:lnTo>
                        <a:pt x="874" y="980"/>
                      </a:lnTo>
                      <a:lnTo>
                        <a:pt x="821" y="944"/>
                      </a:lnTo>
                      <a:lnTo>
                        <a:pt x="803" y="909"/>
                      </a:lnTo>
                      <a:lnTo>
                        <a:pt x="795" y="830"/>
                      </a:lnTo>
                      <a:lnTo>
                        <a:pt x="856" y="794"/>
                      </a:lnTo>
                      <a:lnTo>
                        <a:pt x="865" y="750"/>
                      </a:lnTo>
                      <a:lnTo>
                        <a:pt x="803" y="671"/>
                      </a:lnTo>
                      <a:lnTo>
                        <a:pt x="750" y="644"/>
                      </a:lnTo>
                      <a:lnTo>
                        <a:pt x="680" y="609"/>
                      </a:lnTo>
                      <a:lnTo>
                        <a:pt x="733" y="556"/>
                      </a:lnTo>
                      <a:lnTo>
                        <a:pt x="715" y="477"/>
                      </a:lnTo>
                      <a:lnTo>
                        <a:pt x="662" y="389"/>
                      </a:lnTo>
                      <a:lnTo>
                        <a:pt x="618" y="371"/>
                      </a:lnTo>
                      <a:lnTo>
                        <a:pt x="539" y="353"/>
                      </a:lnTo>
                      <a:lnTo>
                        <a:pt x="468" y="362"/>
                      </a:lnTo>
                      <a:lnTo>
                        <a:pt x="459" y="309"/>
                      </a:lnTo>
                      <a:lnTo>
                        <a:pt x="406" y="274"/>
                      </a:lnTo>
                      <a:lnTo>
                        <a:pt x="345" y="274"/>
                      </a:lnTo>
                      <a:lnTo>
                        <a:pt x="336" y="221"/>
                      </a:lnTo>
                      <a:lnTo>
                        <a:pt x="292" y="186"/>
                      </a:lnTo>
                      <a:lnTo>
                        <a:pt x="300" y="124"/>
                      </a:lnTo>
                      <a:lnTo>
                        <a:pt x="292" y="62"/>
                      </a:lnTo>
                      <a:lnTo>
                        <a:pt x="283" y="0"/>
                      </a:lnTo>
                      <a:lnTo>
                        <a:pt x="195" y="27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5" name="Freeform 13">
                  <a:extLst>
                    <a:ext uri="{FF2B5EF4-FFF2-40B4-BE49-F238E27FC236}">
                      <a16:creationId xmlns:a16="http://schemas.microsoft.com/office/drawing/2014/main" id="{7AC74816-5E12-4693-9200-62CC2247D0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65821" y="1557338"/>
                  <a:ext cx="514350" cy="709612"/>
                </a:xfrm>
                <a:custGeom>
                  <a:avLst/>
                  <a:gdLst>
                    <a:gd name="T0" fmla="*/ 1112 w 1430"/>
                    <a:gd name="T1" fmla="*/ 1835 h 1969"/>
                    <a:gd name="T2" fmla="*/ 1006 w 1430"/>
                    <a:gd name="T3" fmla="*/ 1791 h 1969"/>
                    <a:gd name="T4" fmla="*/ 865 w 1430"/>
                    <a:gd name="T5" fmla="*/ 1774 h 1969"/>
                    <a:gd name="T6" fmla="*/ 776 w 1430"/>
                    <a:gd name="T7" fmla="*/ 1809 h 1969"/>
                    <a:gd name="T8" fmla="*/ 618 w 1430"/>
                    <a:gd name="T9" fmla="*/ 1827 h 1969"/>
                    <a:gd name="T10" fmla="*/ 582 w 1430"/>
                    <a:gd name="T11" fmla="*/ 1738 h 1969"/>
                    <a:gd name="T12" fmla="*/ 485 w 1430"/>
                    <a:gd name="T13" fmla="*/ 1694 h 1969"/>
                    <a:gd name="T14" fmla="*/ 459 w 1430"/>
                    <a:gd name="T15" fmla="*/ 1571 h 1969"/>
                    <a:gd name="T16" fmla="*/ 450 w 1430"/>
                    <a:gd name="T17" fmla="*/ 1438 h 1969"/>
                    <a:gd name="T18" fmla="*/ 406 w 1430"/>
                    <a:gd name="T19" fmla="*/ 1359 h 1969"/>
                    <a:gd name="T20" fmla="*/ 565 w 1430"/>
                    <a:gd name="T21" fmla="*/ 1324 h 1969"/>
                    <a:gd name="T22" fmla="*/ 591 w 1430"/>
                    <a:gd name="T23" fmla="*/ 1200 h 1969"/>
                    <a:gd name="T24" fmla="*/ 494 w 1430"/>
                    <a:gd name="T25" fmla="*/ 1130 h 1969"/>
                    <a:gd name="T26" fmla="*/ 397 w 1430"/>
                    <a:gd name="T27" fmla="*/ 1050 h 1969"/>
                    <a:gd name="T28" fmla="*/ 291 w 1430"/>
                    <a:gd name="T29" fmla="*/ 997 h 1969"/>
                    <a:gd name="T30" fmla="*/ 212 w 1430"/>
                    <a:gd name="T31" fmla="*/ 944 h 1969"/>
                    <a:gd name="T32" fmla="*/ 79 w 1430"/>
                    <a:gd name="T33" fmla="*/ 883 h 1969"/>
                    <a:gd name="T34" fmla="*/ 0 w 1430"/>
                    <a:gd name="T35" fmla="*/ 785 h 1969"/>
                    <a:gd name="T36" fmla="*/ 168 w 1430"/>
                    <a:gd name="T37" fmla="*/ 680 h 1969"/>
                    <a:gd name="T38" fmla="*/ 132 w 1430"/>
                    <a:gd name="T39" fmla="*/ 521 h 1969"/>
                    <a:gd name="T40" fmla="*/ 35 w 1430"/>
                    <a:gd name="T41" fmla="*/ 415 h 1969"/>
                    <a:gd name="T42" fmla="*/ 97 w 1430"/>
                    <a:gd name="T43" fmla="*/ 247 h 1969"/>
                    <a:gd name="T44" fmla="*/ 115 w 1430"/>
                    <a:gd name="T45" fmla="*/ 62 h 1969"/>
                    <a:gd name="T46" fmla="*/ 203 w 1430"/>
                    <a:gd name="T47" fmla="*/ 27 h 1969"/>
                    <a:gd name="T48" fmla="*/ 256 w 1430"/>
                    <a:gd name="T49" fmla="*/ 80 h 1969"/>
                    <a:gd name="T50" fmla="*/ 256 w 1430"/>
                    <a:gd name="T51" fmla="*/ 212 h 1969"/>
                    <a:gd name="T52" fmla="*/ 423 w 1430"/>
                    <a:gd name="T53" fmla="*/ 256 h 1969"/>
                    <a:gd name="T54" fmla="*/ 415 w 1430"/>
                    <a:gd name="T55" fmla="*/ 362 h 1969"/>
                    <a:gd name="T56" fmla="*/ 379 w 1430"/>
                    <a:gd name="T57" fmla="*/ 503 h 1969"/>
                    <a:gd name="T58" fmla="*/ 521 w 1430"/>
                    <a:gd name="T59" fmla="*/ 450 h 1969"/>
                    <a:gd name="T60" fmla="*/ 653 w 1430"/>
                    <a:gd name="T61" fmla="*/ 521 h 1969"/>
                    <a:gd name="T62" fmla="*/ 750 w 1430"/>
                    <a:gd name="T63" fmla="*/ 574 h 1969"/>
                    <a:gd name="T64" fmla="*/ 865 w 1430"/>
                    <a:gd name="T65" fmla="*/ 653 h 1969"/>
                    <a:gd name="T66" fmla="*/ 935 w 1430"/>
                    <a:gd name="T67" fmla="*/ 812 h 1969"/>
                    <a:gd name="T68" fmla="*/ 971 w 1430"/>
                    <a:gd name="T69" fmla="*/ 962 h 1969"/>
                    <a:gd name="T70" fmla="*/ 1068 w 1430"/>
                    <a:gd name="T71" fmla="*/ 1103 h 1969"/>
                    <a:gd name="T72" fmla="*/ 1200 w 1430"/>
                    <a:gd name="T73" fmla="*/ 1156 h 1969"/>
                    <a:gd name="T74" fmla="*/ 1324 w 1430"/>
                    <a:gd name="T75" fmla="*/ 1288 h 1969"/>
                    <a:gd name="T76" fmla="*/ 1359 w 1430"/>
                    <a:gd name="T77" fmla="*/ 1412 h 1969"/>
                    <a:gd name="T78" fmla="*/ 1315 w 1430"/>
                    <a:gd name="T79" fmla="*/ 1509 h 1969"/>
                    <a:gd name="T80" fmla="*/ 1359 w 1430"/>
                    <a:gd name="T81" fmla="*/ 1659 h 1969"/>
                    <a:gd name="T82" fmla="*/ 1429 w 1430"/>
                    <a:gd name="T83" fmla="*/ 1756 h 1969"/>
                    <a:gd name="T84" fmla="*/ 1315 w 1430"/>
                    <a:gd name="T85" fmla="*/ 1906 h 1969"/>
                    <a:gd name="T86" fmla="*/ 1227 w 1430"/>
                    <a:gd name="T87" fmla="*/ 1933 h 1969"/>
                    <a:gd name="T88" fmla="*/ 1129 w 1430"/>
                    <a:gd name="T89" fmla="*/ 1941 h 1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430" h="1969">
                      <a:moveTo>
                        <a:pt x="1121" y="1888"/>
                      </a:moveTo>
                      <a:lnTo>
                        <a:pt x="1112" y="1835"/>
                      </a:lnTo>
                      <a:lnTo>
                        <a:pt x="1041" y="1827"/>
                      </a:lnTo>
                      <a:lnTo>
                        <a:pt x="1006" y="1791"/>
                      </a:lnTo>
                      <a:lnTo>
                        <a:pt x="944" y="1765"/>
                      </a:lnTo>
                      <a:lnTo>
                        <a:pt x="865" y="1774"/>
                      </a:lnTo>
                      <a:lnTo>
                        <a:pt x="856" y="1712"/>
                      </a:lnTo>
                      <a:lnTo>
                        <a:pt x="776" y="1809"/>
                      </a:lnTo>
                      <a:lnTo>
                        <a:pt x="688" y="1844"/>
                      </a:lnTo>
                      <a:lnTo>
                        <a:pt x="618" y="1827"/>
                      </a:lnTo>
                      <a:lnTo>
                        <a:pt x="626" y="1765"/>
                      </a:lnTo>
                      <a:lnTo>
                        <a:pt x="582" y="1738"/>
                      </a:lnTo>
                      <a:lnTo>
                        <a:pt x="503" y="1738"/>
                      </a:lnTo>
                      <a:lnTo>
                        <a:pt x="485" y="1694"/>
                      </a:lnTo>
                      <a:lnTo>
                        <a:pt x="476" y="1633"/>
                      </a:lnTo>
                      <a:lnTo>
                        <a:pt x="459" y="1571"/>
                      </a:lnTo>
                      <a:lnTo>
                        <a:pt x="441" y="1500"/>
                      </a:lnTo>
                      <a:lnTo>
                        <a:pt x="450" y="1438"/>
                      </a:lnTo>
                      <a:lnTo>
                        <a:pt x="379" y="1403"/>
                      </a:lnTo>
                      <a:lnTo>
                        <a:pt x="406" y="1359"/>
                      </a:lnTo>
                      <a:lnTo>
                        <a:pt x="485" y="1333"/>
                      </a:lnTo>
                      <a:lnTo>
                        <a:pt x="565" y="1324"/>
                      </a:lnTo>
                      <a:lnTo>
                        <a:pt x="600" y="1288"/>
                      </a:lnTo>
                      <a:lnTo>
                        <a:pt x="591" y="1200"/>
                      </a:lnTo>
                      <a:lnTo>
                        <a:pt x="565" y="1138"/>
                      </a:lnTo>
                      <a:lnTo>
                        <a:pt x="494" y="1130"/>
                      </a:lnTo>
                      <a:lnTo>
                        <a:pt x="476" y="1077"/>
                      </a:lnTo>
                      <a:lnTo>
                        <a:pt x="397" y="1050"/>
                      </a:lnTo>
                      <a:lnTo>
                        <a:pt x="344" y="1015"/>
                      </a:lnTo>
                      <a:lnTo>
                        <a:pt x="291" y="997"/>
                      </a:lnTo>
                      <a:lnTo>
                        <a:pt x="300" y="953"/>
                      </a:lnTo>
                      <a:lnTo>
                        <a:pt x="212" y="944"/>
                      </a:lnTo>
                      <a:lnTo>
                        <a:pt x="141" y="883"/>
                      </a:lnTo>
                      <a:lnTo>
                        <a:pt x="79" y="883"/>
                      </a:lnTo>
                      <a:lnTo>
                        <a:pt x="18" y="865"/>
                      </a:lnTo>
                      <a:lnTo>
                        <a:pt x="0" y="785"/>
                      </a:lnTo>
                      <a:lnTo>
                        <a:pt x="97" y="733"/>
                      </a:lnTo>
                      <a:lnTo>
                        <a:pt x="168" y="680"/>
                      </a:lnTo>
                      <a:lnTo>
                        <a:pt x="168" y="609"/>
                      </a:lnTo>
                      <a:lnTo>
                        <a:pt x="132" y="521"/>
                      </a:lnTo>
                      <a:lnTo>
                        <a:pt x="88" y="468"/>
                      </a:lnTo>
                      <a:lnTo>
                        <a:pt x="35" y="415"/>
                      </a:lnTo>
                      <a:lnTo>
                        <a:pt x="79" y="344"/>
                      </a:lnTo>
                      <a:lnTo>
                        <a:pt x="97" y="247"/>
                      </a:lnTo>
                      <a:lnTo>
                        <a:pt x="123" y="141"/>
                      </a:lnTo>
                      <a:lnTo>
                        <a:pt x="115" y="62"/>
                      </a:lnTo>
                      <a:lnTo>
                        <a:pt x="159" y="0"/>
                      </a:lnTo>
                      <a:lnTo>
                        <a:pt x="203" y="27"/>
                      </a:lnTo>
                      <a:lnTo>
                        <a:pt x="194" y="97"/>
                      </a:lnTo>
                      <a:lnTo>
                        <a:pt x="256" y="80"/>
                      </a:lnTo>
                      <a:lnTo>
                        <a:pt x="256" y="150"/>
                      </a:lnTo>
                      <a:lnTo>
                        <a:pt x="256" y="212"/>
                      </a:lnTo>
                      <a:lnTo>
                        <a:pt x="318" y="238"/>
                      </a:lnTo>
                      <a:lnTo>
                        <a:pt x="423" y="256"/>
                      </a:lnTo>
                      <a:lnTo>
                        <a:pt x="415" y="291"/>
                      </a:lnTo>
                      <a:lnTo>
                        <a:pt x="415" y="362"/>
                      </a:lnTo>
                      <a:lnTo>
                        <a:pt x="362" y="432"/>
                      </a:lnTo>
                      <a:lnTo>
                        <a:pt x="379" y="503"/>
                      </a:lnTo>
                      <a:lnTo>
                        <a:pt x="441" y="459"/>
                      </a:lnTo>
                      <a:lnTo>
                        <a:pt x="521" y="450"/>
                      </a:lnTo>
                      <a:lnTo>
                        <a:pt x="573" y="468"/>
                      </a:lnTo>
                      <a:lnTo>
                        <a:pt x="653" y="521"/>
                      </a:lnTo>
                      <a:lnTo>
                        <a:pt x="688" y="565"/>
                      </a:lnTo>
                      <a:lnTo>
                        <a:pt x="750" y="574"/>
                      </a:lnTo>
                      <a:lnTo>
                        <a:pt x="803" y="582"/>
                      </a:lnTo>
                      <a:lnTo>
                        <a:pt x="865" y="653"/>
                      </a:lnTo>
                      <a:lnTo>
                        <a:pt x="944" y="715"/>
                      </a:lnTo>
                      <a:lnTo>
                        <a:pt x="935" y="812"/>
                      </a:lnTo>
                      <a:lnTo>
                        <a:pt x="918" y="891"/>
                      </a:lnTo>
                      <a:lnTo>
                        <a:pt x="971" y="962"/>
                      </a:lnTo>
                      <a:lnTo>
                        <a:pt x="1024" y="1033"/>
                      </a:lnTo>
                      <a:lnTo>
                        <a:pt x="1068" y="1103"/>
                      </a:lnTo>
                      <a:lnTo>
                        <a:pt x="1138" y="1138"/>
                      </a:lnTo>
                      <a:lnTo>
                        <a:pt x="1200" y="1156"/>
                      </a:lnTo>
                      <a:lnTo>
                        <a:pt x="1262" y="1200"/>
                      </a:lnTo>
                      <a:lnTo>
                        <a:pt x="1324" y="1288"/>
                      </a:lnTo>
                      <a:lnTo>
                        <a:pt x="1359" y="1341"/>
                      </a:lnTo>
                      <a:lnTo>
                        <a:pt x="1359" y="1412"/>
                      </a:lnTo>
                      <a:lnTo>
                        <a:pt x="1297" y="1430"/>
                      </a:lnTo>
                      <a:lnTo>
                        <a:pt x="1315" y="1509"/>
                      </a:lnTo>
                      <a:lnTo>
                        <a:pt x="1332" y="1580"/>
                      </a:lnTo>
                      <a:lnTo>
                        <a:pt x="1359" y="1659"/>
                      </a:lnTo>
                      <a:lnTo>
                        <a:pt x="1385" y="1703"/>
                      </a:lnTo>
                      <a:lnTo>
                        <a:pt x="1429" y="1756"/>
                      </a:lnTo>
                      <a:lnTo>
                        <a:pt x="1341" y="1835"/>
                      </a:lnTo>
                      <a:lnTo>
                        <a:pt x="1315" y="1906"/>
                      </a:lnTo>
                      <a:lnTo>
                        <a:pt x="1271" y="1968"/>
                      </a:lnTo>
                      <a:lnTo>
                        <a:pt x="1227" y="1933"/>
                      </a:lnTo>
                      <a:lnTo>
                        <a:pt x="1174" y="1959"/>
                      </a:lnTo>
                      <a:lnTo>
                        <a:pt x="1129" y="1941"/>
                      </a:lnTo>
                      <a:lnTo>
                        <a:pt x="1121" y="1888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6" name="Freeform 14">
                  <a:extLst>
                    <a:ext uri="{FF2B5EF4-FFF2-40B4-BE49-F238E27FC236}">
                      <a16:creationId xmlns:a16="http://schemas.microsoft.com/office/drawing/2014/main" id="{A489986F-FDD8-4A02-8E87-EBC0DCE38C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4071" y="3255963"/>
                  <a:ext cx="542925" cy="387350"/>
                </a:xfrm>
                <a:custGeom>
                  <a:avLst/>
                  <a:gdLst>
                    <a:gd name="T0" fmla="*/ 1438 w 1510"/>
                    <a:gd name="T1" fmla="*/ 0 h 1077"/>
                    <a:gd name="T2" fmla="*/ 1323 w 1510"/>
                    <a:gd name="T3" fmla="*/ 79 h 1077"/>
                    <a:gd name="T4" fmla="*/ 1165 w 1510"/>
                    <a:gd name="T5" fmla="*/ 35 h 1077"/>
                    <a:gd name="T6" fmla="*/ 1006 w 1510"/>
                    <a:gd name="T7" fmla="*/ 115 h 1077"/>
                    <a:gd name="T8" fmla="*/ 935 w 1510"/>
                    <a:gd name="T9" fmla="*/ 194 h 1077"/>
                    <a:gd name="T10" fmla="*/ 776 w 1510"/>
                    <a:gd name="T11" fmla="*/ 300 h 1077"/>
                    <a:gd name="T12" fmla="*/ 661 w 1510"/>
                    <a:gd name="T13" fmla="*/ 326 h 1077"/>
                    <a:gd name="T14" fmla="*/ 556 w 1510"/>
                    <a:gd name="T15" fmla="*/ 97 h 1077"/>
                    <a:gd name="T16" fmla="*/ 432 w 1510"/>
                    <a:gd name="T17" fmla="*/ 150 h 1077"/>
                    <a:gd name="T18" fmla="*/ 300 w 1510"/>
                    <a:gd name="T19" fmla="*/ 79 h 1077"/>
                    <a:gd name="T20" fmla="*/ 335 w 1510"/>
                    <a:gd name="T21" fmla="*/ 238 h 1077"/>
                    <a:gd name="T22" fmla="*/ 220 w 1510"/>
                    <a:gd name="T23" fmla="*/ 282 h 1077"/>
                    <a:gd name="T24" fmla="*/ 106 w 1510"/>
                    <a:gd name="T25" fmla="*/ 326 h 1077"/>
                    <a:gd name="T26" fmla="*/ 0 w 1510"/>
                    <a:gd name="T27" fmla="*/ 362 h 1077"/>
                    <a:gd name="T28" fmla="*/ 0 w 1510"/>
                    <a:gd name="T29" fmla="*/ 485 h 1077"/>
                    <a:gd name="T30" fmla="*/ 123 w 1510"/>
                    <a:gd name="T31" fmla="*/ 459 h 1077"/>
                    <a:gd name="T32" fmla="*/ 132 w 1510"/>
                    <a:gd name="T33" fmla="*/ 538 h 1077"/>
                    <a:gd name="T34" fmla="*/ 79 w 1510"/>
                    <a:gd name="T35" fmla="*/ 635 h 1077"/>
                    <a:gd name="T36" fmla="*/ 61 w 1510"/>
                    <a:gd name="T37" fmla="*/ 759 h 1077"/>
                    <a:gd name="T38" fmla="*/ 132 w 1510"/>
                    <a:gd name="T39" fmla="*/ 838 h 1077"/>
                    <a:gd name="T40" fmla="*/ 203 w 1510"/>
                    <a:gd name="T41" fmla="*/ 918 h 1077"/>
                    <a:gd name="T42" fmla="*/ 361 w 1510"/>
                    <a:gd name="T43" fmla="*/ 944 h 1077"/>
                    <a:gd name="T44" fmla="*/ 467 w 1510"/>
                    <a:gd name="T45" fmla="*/ 979 h 1077"/>
                    <a:gd name="T46" fmla="*/ 547 w 1510"/>
                    <a:gd name="T47" fmla="*/ 1041 h 1077"/>
                    <a:gd name="T48" fmla="*/ 688 w 1510"/>
                    <a:gd name="T49" fmla="*/ 1032 h 1077"/>
                    <a:gd name="T50" fmla="*/ 679 w 1510"/>
                    <a:gd name="T51" fmla="*/ 926 h 1077"/>
                    <a:gd name="T52" fmla="*/ 661 w 1510"/>
                    <a:gd name="T53" fmla="*/ 768 h 1077"/>
                    <a:gd name="T54" fmla="*/ 794 w 1510"/>
                    <a:gd name="T55" fmla="*/ 723 h 1077"/>
                    <a:gd name="T56" fmla="*/ 917 w 1510"/>
                    <a:gd name="T57" fmla="*/ 670 h 1077"/>
                    <a:gd name="T58" fmla="*/ 1023 w 1510"/>
                    <a:gd name="T59" fmla="*/ 556 h 1077"/>
                    <a:gd name="T60" fmla="*/ 1200 w 1510"/>
                    <a:gd name="T61" fmla="*/ 538 h 1077"/>
                    <a:gd name="T62" fmla="*/ 1385 w 1510"/>
                    <a:gd name="T63" fmla="*/ 503 h 1077"/>
                    <a:gd name="T64" fmla="*/ 1447 w 1510"/>
                    <a:gd name="T65" fmla="*/ 326 h 1077"/>
                    <a:gd name="T66" fmla="*/ 1473 w 1510"/>
                    <a:gd name="T67" fmla="*/ 167 h 1077"/>
                    <a:gd name="T68" fmla="*/ 1509 w 1510"/>
                    <a:gd name="T69" fmla="*/ 17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10" h="1077">
                      <a:moveTo>
                        <a:pt x="1509" y="17"/>
                      </a:moveTo>
                      <a:lnTo>
                        <a:pt x="1438" y="0"/>
                      </a:lnTo>
                      <a:lnTo>
                        <a:pt x="1376" y="17"/>
                      </a:lnTo>
                      <a:lnTo>
                        <a:pt x="1323" y="79"/>
                      </a:lnTo>
                      <a:lnTo>
                        <a:pt x="1244" y="53"/>
                      </a:lnTo>
                      <a:lnTo>
                        <a:pt x="1165" y="35"/>
                      </a:lnTo>
                      <a:lnTo>
                        <a:pt x="1094" y="62"/>
                      </a:lnTo>
                      <a:lnTo>
                        <a:pt x="1006" y="115"/>
                      </a:lnTo>
                      <a:lnTo>
                        <a:pt x="935" y="141"/>
                      </a:lnTo>
                      <a:lnTo>
                        <a:pt x="935" y="194"/>
                      </a:lnTo>
                      <a:lnTo>
                        <a:pt x="891" y="256"/>
                      </a:lnTo>
                      <a:lnTo>
                        <a:pt x="776" y="300"/>
                      </a:lnTo>
                      <a:lnTo>
                        <a:pt x="732" y="362"/>
                      </a:lnTo>
                      <a:lnTo>
                        <a:pt x="661" y="326"/>
                      </a:lnTo>
                      <a:lnTo>
                        <a:pt x="609" y="176"/>
                      </a:lnTo>
                      <a:lnTo>
                        <a:pt x="556" y="97"/>
                      </a:lnTo>
                      <a:lnTo>
                        <a:pt x="503" y="123"/>
                      </a:lnTo>
                      <a:lnTo>
                        <a:pt x="432" y="150"/>
                      </a:lnTo>
                      <a:lnTo>
                        <a:pt x="388" y="97"/>
                      </a:lnTo>
                      <a:lnTo>
                        <a:pt x="300" y="79"/>
                      </a:lnTo>
                      <a:lnTo>
                        <a:pt x="317" y="150"/>
                      </a:lnTo>
                      <a:lnTo>
                        <a:pt x="335" y="238"/>
                      </a:lnTo>
                      <a:lnTo>
                        <a:pt x="282" y="300"/>
                      </a:lnTo>
                      <a:lnTo>
                        <a:pt x="220" y="282"/>
                      </a:lnTo>
                      <a:lnTo>
                        <a:pt x="158" y="291"/>
                      </a:lnTo>
                      <a:lnTo>
                        <a:pt x="106" y="326"/>
                      </a:lnTo>
                      <a:lnTo>
                        <a:pt x="70" y="353"/>
                      </a:lnTo>
                      <a:lnTo>
                        <a:pt x="0" y="362"/>
                      </a:lnTo>
                      <a:lnTo>
                        <a:pt x="35" y="432"/>
                      </a:lnTo>
                      <a:lnTo>
                        <a:pt x="0" y="485"/>
                      </a:lnTo>
                      <a:lnTo>
                        <a:pt x="61" y="494"/>
                      </a:lnTo>
                      <a:lnTo>
                        <a:pt x="123" y="459"/>
                      </a:lnTo>
                      <a:lnTo>
                        <a:pt x="194" y="476"/>
                      </a:lnTo>
                      <a:lnTo>
                        <a:pt x="132" y="538"/>
                      </a:lnTo>
                      <a:lnTo>
                        <a:pt x="88" y="582"/>
                      </a:lnTo>
                      <a:lnTo>
                        <a:pt x="79" y="635"/>
                      </a:lnTo>
                      <a:lnTo>
                        <a:pt x="79" y="688"/>
                      </a:lnTo>
                      <a:lnTo>
                        <a:pt x="61" y="759"/>
                      </a:lnTo>
                      <a:lnTo>
                        <a:pt x="61" y="829"/>
                      </a:lnTo>
                      <a:lnTo>
                        <a:pt x="132" y="838"/>
                      </a:lnTo>
                      <a:lnTo>
                        <a:pt x="185" y="856"/>
                      </a:lnTo>
                      <a:lnTo>
                        <a:pt x="203" y="918"/>
                      </a:lnTo>
                      <a:lnTo>
                        <a:pt x="238" y="962"/>
                      </a:lnTo>
                      <a:lnTo>
                        <a:pt x="361" y="944"/>
                      </a:lnTo>
                      <a:lnTo>
                        <a:pt x="441" y="944"/>
                      </a:lnTo>
                      <a:lnTo>
                        <a:pt x="467" y="979"/>
                      </a:lnTo>
                      <a:lnTo>
                        <a:pt x="547" y="988"/>
                      </a:lnTo>
                      <a:lnTo>
                        <a:pt x="547" y="1041"/>
                      </a:lnTo>
                      <a:lnTo>
                        <a:pt x="626" y="1076"/>
                      </a:lnTo>
                      <a:lnTo>
                        <a:pt x="688" y="1032"/>
                      </a:lnTo>
                      <a:lnTo>
                        <a:pt x="679" y="979"/>
                      </a:lnTo>
                      <a:lnTo>
                        <a:pt x="679" y="926"/>
                      </a:lnTo>
                      <a:lnTo>
                        <a:pt x="697" y="856"/>
                      </a:lnTo>
                      <a:lnTo>
                        <a:pt x="661" y="768"/>
                      </a:lnTo>
                      <a:lnTo>
                        <a:pt x="706" y="723"/>
                      </a:lnTo>
                      <a:lnTo>
                        <a:pt x="794" y="723"/>
                      </a:lnTo>
                      <a:lnTo>
                        <a:pt x="838" y="688"/>
                      </a:lnTo>
                      <a:lnTo>
                        <a:pt x="917" y="670"/>
                      </a:lnTo>
                      <a:lnTo>
                        <a:pt x="979" y="600"/>
                      </a:lnTo>
                      <a:lnTo>
                        <a:pt x="1023" y="556"/>
                      </a:lnTo>
                      <a:lnTo>
                        <a:pt x="1094" y="529"/>
                      </a:lnTo>
                      <a:lnTo>
                        <a:pt x="1200" y="538"/>
                      </a:lnTo>
                      <a:lnTo>
                        <a:pt x="1315" y="538"/>
                      </a:lnTo>
                      <a:lnTo>
                        <a:pt x="1385" y="503"/>
                      </a:lnTo>
                      <a:lnTo>
                        <a:pt x="1447" y="415"/>
                      </a:lnTo>
                      <a:lnTo>
                        <a:pt x="1447" y="326"/>
                      </a:lnTo>
                      <a:lnTo>
                        <a:pt x="1482" y="265"/>
                      </a:lnTo>
                      <a:lnTo>
                        <a:pt x="1473" y="167"/>
                      </a:lnTo>
                      <a:lnTo>
                        <a:pt x="1482" y="97"/>
                      </a:lnTo>
                      <a:lnTo>
                        <a:pt x="1509" y="17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7" name="Freeform 16">
                  <a:extLst>
                    <a:ext uri="{FF2B5EF4-FFF2-40B4-BE49-F238E27FC236}">
                      <a16:creationId xmlns:a16="http://schemas.microsoft.com/office/drawing/2014/main" id="{BC4A04FB-49EB-4E2C-98A6-91C18B4C87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99221" y="2297113"/>
                  <a:ext cx="876300" cy="965200"/>
                </a:xfrm>
                <a:custGeom>
                  <a:avLst/>
                  <a:gdLst>
                    <a:gd name="T0" fmla="*/ 698 w 2436"/>
                    <a:gd name="T1" fmla="*/ 1102 h 2682"/>
                    <a:gd name="T2" fmla="*/ 751 w 2436"/>
                    <a:gd name="T3" fmla="*/ 1279 h 2682"/>
                    <a:gd name="T4" fmla="*/ 592 w 2436"/>
                    <a:gd name="T5" fmla="*/ 1402 h 2682"/>
                    <a:gd name="T6" fmla="*/ 451 w 2436"/>
                    <a:gd name="T7" fmla="*/ 1570 h 2682"/>
                    <a:gd name="T8" fmla="*/ 283 w 2436"/>
                    <a:gd name="T9" fmla="*/ 1684 h 2682"/>
                    <a:gd name="T10" fmla="*/ 142 w 2436"/>
                    <a:gd name="T11" fmla="*/ 1808 h 2682"/>
                    <a:gd name="T12" fmla="*/ 115 w 2436"/>
                    <a:gd name="T13" fmla="*/ 1993 h 2682"/>
                    <a:gd name="T14" fmla="*/ 80 w 2436"/>
                    <a:gd name="T15" fmla="*/ 2179 h 2682"/>
                    <a:gd name="T16" fmla="*/ 248 w 2436"/>
                    <a:gd name="T17" fmla="*/ 2346 h 2682"/>
                    <a:gd name="T18" fmla="*/ 345 w 2436"/>
                    <a:gd name="T19" fmla="*/ 2417 h 2682"/>
                    <a:gd name="T20" fmla="*/ 415 w 2436"/>
                    <a:gd name="T21" fmla="*/ 2549 h 2682"/>
                    <a:gd name="T22" fmla="*/ 601 w 2436"/>
                    <a:gd name="T23" fmla="*/ 2584 h 2682"/>
                    <a:gd name="T24" fmla="*/ 768 w 2436"/>
                    <a:gd name="T25" fmla="*/ 2673 h 2682"/>
                    <a:gd name="T26" fmla="*/ 971 w 2436"/>
                    <a:gd name="T27" fmla="*/ 2611 h 2682"/>
                    <a:gd name="T28" fmla="*/ 1121 w 2436"/>
                    <a:gd name="T29" fmla="*/ 2611 h 2682"/>
                    <a:gd name="T30" fmla="*/ 1209 w 2436"/>
                    <a:gd name="T31" fmla="*/ 2329 h 2682"/>
                    <a:gd name="T32" fmla="*/ 1395 w 2436"/>
                    <a:gd name="T33" fmla="*/ 2364 h 2682"/>
                    <a:gd name="T34" fmla="*/ 1271 w 2436"/>
                    <a:gd name="T35" fmla="*/ 2540 h 2682"/>
                    <a:gd name="T36" fmla="*/ 1421 w 2436"/>
                    <a:gd name="T37" fmla="*/ 2540 h 2682"/>
                    <a:gd name="T38" fmla="*/ 1571 w 2436"/>
                    <a:gd name="T39" fmla="*/ 2443 h 2682"/>
                    <a:gd name="T40" fmla="*/ 1801 w 2436"/>
                    <a:gd name="T41" fmla="*/ 2381 h 2682"/>
                    <a:gd name="T42" fmla="*/ 2012 w 2436"/>
                    <a:gd name="T43" fmla="*/ 2187 h 2682"/>
                    <a:gd name="T44" fmla="*/ 2153 w 2436"/>
                    <a:gd name="T45" fmla="*/ 1993 h 2682"/>
                    <a:gd name="T46" fmla="*/ 2082 w 2436"/>
                    <a:gd name="T47" fmla="*/ 1781 h 2682"/>
                    <a:gd name="T48" fmla="*/ 2197 w 2436"/>
                    <a:gd name="T49" fmla="*/ 1773 h 2682"/>
                    <a:gd name="T50" fmla="*/ 2347 w 2436"/>
                    <a:gd name="T51" fmla="*/ 1799 h 2682"/>
                    <a:gd name="T52" fmla="*/ 2435 w 2436"/>
                    <a:gd name="T53" fmla="*/ 1614 h 2682"/>
                    <a:gd name="T54" fmla="*/ 2435 w 2436"/>
                    <a:gd name="T55" fmla="*/ 1402 h 2682"/>
                    <a:gd name="T56" fmla="*/ 2320 w 2436"/>
                    <a:gd name="T57" fmla="*/ 1279 h 2682"/>
                    <a:gd name="T58" fmla="*/ 2153 w 2436"/>
                    <a:gd name="T59" fmla="*/ 1234 h 2682"/>
                    <a:gd name="T60" fmla="*/ 1968 w 2436"/>
                    <a:gd name="T61" fmla="*/ 1120 h 2682"/>
                    <a:gd name="T62" fmla="*/ 1968 w 2436"/>
                    <a:gd name="T63" fmla="*/ 899 h 2682"/>
                    <a:gd name="T64" fmla="*/ 1907 w 2436"/>
                    <a:gd name="T65" fmla="*/ 740 h 2682"/>
                    <a:gd name="T66" fmla="*/ 1792 w 2436"/>
                    <a:gd name="T67" fmla="*/ 626 h 2682"/>
                    <a:gd name="T68" fmla="*/ 1686 w 2436"/>
                    <a:gd name="T69" fmla="*/ 546 h 2682"/>
                    <a:gd name="T70" fmla="*/ 1474 w 2436"/>
                    <a:gd name="T71" fmla="*/ 590 h 2682"/>
                    <a:gd name="T72" fmla="*/ 1324 w 2436"/>
                    <a:gd name="T73" fmla="*/ 626 h 2682"/>
                    <a:gd name="T74" fmla="*/ 1121 w 2436"/>
                    <a:gd name="T75" fmla="*/ 546 h 2682"/>
                    <a:gd name="T76" fmla="*/ 1006 w 2436"/>
                    <a:gd name="T77" fmla="*/ 449 h 2682"/>
                    <a:gd name="T78" fmla="*/ 883 w 2436"/>
                    <a:gd name="T79" fmla="*/ 326 h 2682"/>
                    <a:gd name="T80" fmla="*/ 901 w 2436"/>
                    <a:gd name="T81" fmla="*/ 159 h 2682"/>
                    <a:gd name="T82" fmla="*/ 786 w 2436"/>
                    <a:gd name="T83" fmla="*/ 44 h 2682"/>
                    <a:gd name="T84" fmla="*/ 777 w 2436"/>
                    <a:gd name="T85" fmla="*/ 265 h 2682"/>
                    <a:gd name="T86" fmla="*/ 821 w 2436"/>
                    <a:gd name="T87" fmla="*/ 511 h 2682"/>
                    <a:gd name="T88" fmla="*/ 724 w 2436"/>
                    <a:gd name="T89" fmla="*/ 723 h 2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36" h="2682">
                      <a:moveTo>
                        <a:pt x="680" y="943"/>
                      </a:moveTo>
                      <a:lnTo>
                        <a:pt x="698" y="1023"/>
                      </a:lnTo>
                      <a:lnTo>
                        <a:pt x="698" y="1102"/>
                      </a:lnTo>
                      <a:lnTo>
                        <a:pt x="733" y="1173"/>
                      </a:lnTo>
                      <a:lnTo>
                        <a:pt x="777" y="1226"/>
                      </a:lnTo>
                      <a:lnTo>
                        <a:pt x="751" y="1279"/>
                      </a:lnTo>
                      <a:lnTo>
                        <a:pt x="698" y="1331"/>
                      </a:lnTo>
                      <a:lnTo>
                        <a:pt x="609" y="1349"/>
                      </a:lnTo>
                      <a:lnTo>
                        <a:pt x="592" y="1402"/>
                      </a:lnTo>
                      <a:lnTo>
                        <a:pt x="530" y="1429"/>
                      </a:lnTo>
                      <a:lnTo>
                        <a:pt x="495" y="1508"/>
                      </a:lnTo>
                      <a:lnTo>
                        <a:pt x="451" y="1570"/>
                      </a:lnTo>
                      <a:lnTo>
                        <a:pt x="371" y="1587"/>
                      </a:lnTo>
                      <a:lnTo>
                        <a:pt x="309" y="1623"/>
                      </a:lnTo>
                      <a:lnTo>
                        <a:pt x="283" y="1684"/>
                      </a:lnTo>
                      <a:lnTo>
                        <a:pt x="195" y="1702"/>
                      </a:lnTo>
                      <a:lnTo>
                        <a:pt x="159" y="1746"/>
                      </a:lnTo>
                      <a:lnTo>
                        <a:pt x="142" y="1808"/>
                      </a:lnTo>
                      <a:lnTo>
                        <a:pt x="150" y="1887"/>
                      </a:lnTo>
                      <a:lnTo>
                        <a:pt x="168" y="1949"/>
                      </a:lnTo>
                      <a:lnTo>
                        <a:pt x="115" y="1993"/>
                      </a:lnTo>
                      <a:lnTo>
                        <a:pt x="80" y="2055"/>
                      </a:lnTo>
                      <a:lnTo>
                        <a:pt x="0" y="2126"/>
                      </a:lnTo>
                      <a:lnTo>
                        <a:pt x="80" y="2179"/>
                      </a:lnTo>
                      <a:lnTo>
                        <a:pt x="98" y="2258"/>
                      </a:lnTo>
                      <a:lnTo>
                        <a:pt x="168" y="2337"/>
                      </a:lnTo>
                      <a:lnTo>
                        <a:pt x="248" y="2346"/>
                      </a:lnTo>
                      <a:lnTo>
                        <a:pt x="309" y="2284"/>
                      </a:lnTo>
                      <a:lnTo>
                        <a:pt x="353" y="2329"/>
                      </a:lnTo>
                      <a:lnTo>
                        <a:pt x="345" y="2417"/>
                      </a:lnTo>
                      <a:lnTo>
                        <a:pt x="380" y="2452"/>
                      </a:lnTo>
                      <a:lnTo>
                        <a:pt x="362" y="2523"/>
                      </a:lnTo>
                      <a:lnTo>
                        <a:pt x="415" y="2549"/>
                      </a:lnTo>
                      <a:lnTo>
                        <a:pt x="451" y="2496"/>
                      </a:lnTo>
                      <a:lnTo>
                        <a:pt x="539" y="2540"/>
                      </a:lnTo>
                      <a:lnTo>
                        <a:pt x="601" y="2584"/>
                      </a:lnTo>
                      <a:lnTo>
                        <a:pt x="671" y="2593"/>
                      </a:lnTo>
                      <a:lnTo>
                        <a:pt x="706" y="2655"/>
                      </a:lnTo>
                      <a:lnTo>
                        <a:pt x="768" y="2673"/>
                      </a:lnTo>
                      <a:lnTo>
                        <a:pt x="839" y="2681"/>
                      </a:lnTo>
                      <a:lnTo>
                        <a:pt x="918" y="2646"/>
                      </a:lnTo>
                      <a:lnTo>
                        <a:pt x="971" y="2611"/>
                      </a:lnTo>
                      <a:lnTo>
                        <a:pt x="1042" y="2611"/>
                      </a:lnTo>
                      <a:lnTo>
                        <a:pt x="1095" y="2681"/>
                      </a:lnTo>
                      <a:lnTo>
                        <a:pt x="1121" y="2611"/>
                      </a:lnTo>
                      <a:lnTo>
                        <a:pt x="1121" y="2505"/>
                      </a:lnTo>
                      <a:lnTo>
                        <a:pt x="1148" y="2381"/>
                      </a:lnTo>
                      <a:lnTo>
                        <a:pt x="1209" y="2329"/>
                      </a:lnTo>
                      <a:lnTo>
                        <a:pt x="1289" y="2311"/>
                      </a:lnTo>
                      <a:lnTo>
                        <a:pt x="1359" y="2329"/>
                      </a:lnTo>
                      <a:lnTo>
                        <a:pt x="1395" y="2364"/>
                      </a:lnTo>
                      <a:lnTo>
                        <a:pt x="1412" y="2434"/>
                      </a:lnTo>
                      <a:lnTo>
                        <a:pt x="1342" y="2496"/>
                      </a:lnTo>
                      <a:lnTo>
                        <a:pt x="1271" y="2540"/>
                      </a:lnTo>
                      <a:lnTo>
                        <a:pt x="1307" y="2584"/>
                      </a:lnTo>
                      <a:lnTo>
                        <a:pt x="1412" y="2602"/>
                      </a:lnTo>
                      <a:lnTo>
                        <a:pt x="1421" y="2540"/>
                      </a:lnTo>
                      <a:lnTo>
                        <a:pt x="1457" y="2496"/>
                      </a:lnTo>
                      <a:lnTo>
                        <a:pt x="1518" y="2487"/>
                      </a:lnTo>
                      <a:lnTo>
                        <a:pt x="1571" y="2443"/>
                      </a:lnTo>
                      <a:lnTo>
                        <a:pt x="1580" y="2364"/>
                      </a:lnTo>
                      <a:lnTo>
                        <a:pt x="1721" y="2373"/>
                      </a:lnTo>
                      <a:lnTo>
                        <a:pt x="1801" y="2381"/>
                      </a:lnTo>
                      <a:lnTo>
                        <a:pt x="1854" y="2337"/>
                      </a:lnTo>
                      <a:lnTo>
                        <a:pt x="1924" y="2276"/>
                      </a:lnTo>
                      <a:lnTo>
                        <a:pt x="2012" y="2187"/>
                      </a:lnTo>
                      <a:lnTo>
                        <a:pt x="2073" y="2099"/>
                      </a:lnTo>
                      <a:lnTo>
                        <a:pt x="2135" y="2055"/>
                      </a:lnTo>
                      <a:lnTo>
                        <a:pt x="2153" y="1993"/>
                      </a:lnTo>
                      <a:lnTo>
                        <a:pt x="2144" y="1905"/>
                      </a:lnTo>
                      <a:lnTo>
                        <a:pt x="2135" y="1826"/>
                      </a:lnTo>
                      <a:lnTo>
                        <a:pt x="2082" y="1781"/>
                      </a:lnTo>
                      <a:lnTo>
                        <a:pt x="2073" y="1711"/>
                      </a:lnTo>
                      <a:lnTo>
                        <a:pt x="2153" y="1711"/>
                      </a:lnTo>
                      <a:lnTo>
                        <a:pt x="2197" y="1773"/>
                      </a:lnTo>
                      <a:lnTo>
                        <a:pt x="2214" y="1834"/>
                      </a:lnTo>
                      <a:lnTo>
                        <a:pt x="2276" y="1852"/>
                      </a:lnTo>
                      <a:lnTo>
                        <a:pt x="2347" y="1799"/>
                      </a:lnTo>
                      <a:lnTo>
                        <a:pt x="2373" y="1746"/>
                      </a:lnTo>
                      <a:lnTo>
                        <a:pt x="2391" y="1658"/>
                      </a:lnTo>
                      <a:lnTo>
                        <a:pt x="2435" y="1614"/>
                      </a:lnTo>
                      <a:lnTo>
                        <a:pt x="2426" y="1552"/>
                      </a:lnTo>
                      <a:lnTo>
                        <a:pt x="2426" y="1473"/>
                      </a:lnTo>
                      <a:lnTo>
                        <a:pt x="2435" y="1402"/>
                      </a:lnTo>
                      <a:lnTo>
                        <a:pt x="2409" y="1331"/>
                      </a:lnTo>
                      <a:lnTo>
                        <a:pt x="2356" y="1331"/>
                      </a:lnTo>
                      <a:lnTo>
                        <a:pt x="2320" y="1279"/>
                      </a:lnTo>
                      <a:lnTo>
                        <a:pt x="2312" y="1226"/>
                      </a:lnTo>
                      <a:lnTo>
                        <a:pt x="2241" y="1234"/>
                      </a:lnTo>
                      <a:lnTo>
                        <a:pt x="2153" y="1234"/>
                      </a:lnTo>
                      <a:lnTo>
                        <a:pt x="2064" y="1217"/>
                      </a:lnTo>
                      <a:lnTo>
                        <a:pt x="2012" y="1164"/>
                      </a:lnTo>
                      <a:lnTo>
                        <a:pt x="1968" y="1120"/>
                      </a:lnTo>
                      <a:lnTo>
                        <a:pt x="2003" y="1040"/>
                      </a:lnTo>
                      <a:lnTo>
                        <a:pt x="1951" y="970"/>
                      </a:lnTo>
                      <a:lnTo>
                        <a:pt x="1968" y="899"/>
                      </a:lnTo>
                      <a:lnTo>
                        <a:pt x="1977" y="837"/>
                      </a:lnTo>
                      <a:lnTo>
                        <a:pt x="1924" y="776"/>
                      </a:lnTo>
                      <a:lnTo>
                        <a:pt x="1907" y="740"/>
                      </a:lnTo>
                      <a:lnTo>
                        <a:pt x="1898" y="696"/>
                      </a:lnTo>
                      <a:lnTo>
                        <a:pt x="1845" y="652"/>
                      </a:lnTo>
                      <a:lnTo>
                        <a:pt x="1792" y="626"/>
                      </a:lnTo>
                      <a:lnTo>
                        <a:pt x="1792" y="590"/>
                      </a:lnTo>
                      <a:lnTo>
                        <a:pt x="1748" y="528"/>
                      </a:lnTo>
                      <a:lnTo>
                        <a:pt x="1686" y="546"/>
                      </a:lnTo>
                      <a:lnTo>
                        <a:pt x="1615" y="546"/>
                      </a:lnTo>
                      <a:lnTo>
                        <a:pt x="1509" y="528"/>
                      </a:lnTo>
                      <a:lnTo>
                        <a:pt x="1474" y="590"/>
                      </a:lnTo>
                      <a:lnTo>
                        <a:pt x="1457" y="643"/>
                      </a:lnTo>
                      <a:lnTo>
                        <a:pt x="1395" y="652"/>
                      </a:lnTo>
                      <a:lnTo>
                        <a:pt x="1324" y="626"/>
                      </a:lnTo>
                      <a:lnTo>
                        <a:pt x="1262" y="643"/>
                      </a:lnTo>
                      <a:lnTo>
                        <a:pt x="1192" y="608"/>
                      </a:lnTo>
                      <a:lnTo>
                        <a:pt x="1121" y="546"/>
                      </a:lnTo>
                      <a:lnTo>
                        <a:pt x="1077" y="502"/>
                      </a:lnTo>
                      <a:lnTo>
                        <a:pt x="1059" y="449"/>
                      </a:lnTo>
                      <a:lnTo>
                        <a:pt x="1006" y="449"/>
                      </a:lnTo>
                      <a:lnTo>
                        <a:pt x="909" y="449"/>
                      </a:lnTo>
                      <a:lnTo>
                        <a:pt x="874" y="396"/>
                      </a:lnTo>
                      <a:lnTo>
                        <a:pt x="883" y="326"/>
                      </a:lnTo>
                      <a:lnTo>
                        <a:pt x="954" y="291"/>
                      </a:lnTo>
                      <a:lnTo>
                        <a:pt x="962" y="229"/>
                      </a:lnTo>
                      <a:lnTo>
                        <a:pt x="901" y="159"/>
                      </a:lnTo>
                      <a:lnTo>
                        <a:pt x="856" y="62"/>
                      </a:lnTo>
                      <a:lnTo>
                        <a:pt x="848" y="0"/>
                      </a:lnTo>
                      <a:lnTo>
                        <a:pt x="786" y="44"/>
                      </a:lnTo>
                      <a:lnTo>
                        <a:pt x="742" y="115"/>
                      </a:lnTo>
                      <a:lnTo>
                        <a:pt x="733" y="203"/>
                      </a:lnTo>
                      <a:lnTo>
                        <a:pt x="777" y="265"/>
                      </a:lnTo>
                      <a:lnTo>
                        <a:pt x="804" y="352"/>
                      </a:lnTo>
                      <a:lnTo>
                        <a:pt x="812" y="423"/>
                      </a:lnTo>
                      <a:lnTo>
                        <a:pt x="821" y="511"/>
                      </a:lnTo>
                      <a:lnTo>
                        <a:pt x="804" y="590"/>
                      </a:lnTo>
                      <a:lnTo>
                        <a:pt x="759" y="634"/>
                      </a:lnTo>
                      <a:lnTo>
                        <a:pt x="724" y="723"/>
                      </a:lnTo>
                      <a:lnTo>
                        <a:pt x="715" y="811"/>
                      </a:lnTo>
                      <a:lnTo>
                        <a:pt x="680" y="943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8" name="Freeform 17">
                  <a:extLst>
                    <a:ext uri="{FF2B5EF4-FFF2-40B4-BE49-F238E27FC236}">
                      <a16:creationId xmlns:a16="http://schemas.microsoft.com/office/drawing/2014/main" id="{8A658813-780F-4928-83E2-BCA55021FD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40396" y="3373438"/>
                  <a:ext cx="419100" cy="349250"/>
                </a:xfrm>
                <a:custGeom>
                  <a:avLst/>
                  <a:gdLst>
                    <a:gd name="T0" fmla="*/ 221 w 1166"/>
                    <a:gd name="T1" fmla="*/ 592 h 972"/>
                    <a:gd name="T2" fmla="*/ 150 w 1166"/>
                    <a:gd name="T3" fmla="*/ 547 h 972"/>
                    <a:gd name="T4" fmla="*/ 142 w 1166"/>
                    <a:gd name="T5" fmla="*/ 477 h 972"/>
                    <a:gd name="T6" fmla="*/ 97 w 1166"/>
                    <a:gd name="T7" fmla="*/ 406 h 972"/>
                    <a:gd name="T8" fmla="*/ 44 w 1166"/>
                    <a:gd name="T9" fmla="*/ 362 h 972"/>
                    <a:gd name="T10" fmla="*/ 0 w 1166"/>
                    <a:gd name="T11" fmla="*/ 292 h 972"/>
                    <a:gd name="T12" fmla="*/ 80 w 1166"/>
                    <a:gd name="T13" fmla="*/ 247 h 972"/>
                    <a:gd name="T14" fmla="*/ 124 w 1166"/>
                    <a:gd name="T15" fmla="*/ 186 h 972"/>
                    <a:gd name="T16" fmla="*/ 177 w 1166"/>
                    <a:gd name="T17" fmla="*/ 133 h 972"/>
                    <a:gd name="T18" fmla="*/ 230 w 1166"/>
                    <a:gd name="T19" fmla="*/ 133 h 972"/>
                    <a:gd name="T20" fmla="*/ 283 w 1166"/>
                    <a:gd name="T21" fmla="*/ 80 h 972"/>
                    <a:gd name="T22" fmla="*/ 389 w 1166"/>
                    <a:gd name="T23" fmla="*/ 80 h 972"/>
                    <a:gd name="T24" fmla="*/ 362 w 1166"/>
                    <a:gd name="T25" fmla="*/ 0 h 972"/>
                    <a:gd name="T26" fmla="*/ 433 w 1166"/>
                    <a:gd name="T27" fmla="*/ 36 h 972"/>
                    <a:gd name="T28" fmla="*/ 539 w 1166"/>
                    <a:gd name="T29" fmla="*/ 36 h 972"/>
                    <a:gd name="T30" fmla="*/ 574 w 1166"/>
                    <a:gd name="T31" fmla="*/ 106 h 972"/>
                    <a:gd name="T32" fmla="*/ 539 w 1166"/>
                    <a:gd name="T33" fmla="*/ 159 h 972"/>
                    <a:gd name="T34" fmla="*/ 600 w 1166"/>
                    <a:gd name="T35" fmla="*/ 168 h 972"/>
                    <a:gd name="T36" fmla="*/ 662 w 1166"/>
                    <a:gd name="T37" fmla="*/ 133 h 972"/>
                    <a:gd name="T38" fmla="*/ 733 w 1166"/>
                    <a:gd name="T39" fmla="*/ 150 h 972"/>
                    <a:gd name="T40" fmla="*/ 733 w 1166"/>
                    <a:gd name="T41" fmla="*/ 203 h 972"/>
                    <a:gd name="T42" fmla="*/ 627 w 1166"/>
                    <a:gd name="T43" fmla="*/ 256 h 972"/>
                    <a:gd name="T44" fmla="*/ 618 w 1166"/>
                    <a:gd name="T45" fmla="*/ 309 h 972"/>
                    <a:gd name="T46" fmla="*/ 618 w 1166"/>
                    <a:gd name="T47" fmla="*/ 362 h 972"/>
                    <a:gd name="T48" fmla="*/ 600 w 1166"/>
                    <a:gd name="T49" fmla="*/ 433 h 972"/>
                    <a:gd name="T50" fmla="*/ 600 w 1166"/>
                    <a:gd name="T51" fmla="*/ 503 h 972"/>
                    <a:gd name="T52" fmla="*/ 671 w 1166"/>
                    <a:gd name="T53" fmla="*/ 512 h 972"/>
                    <a:gd name="T54" fmla="*/ 724 w 1166"/>
                    <a:gd name="T55" fmla="*/ 530 h 972"/>
                    <a:gd name="T56" fmla="*/ 742 w 1166"/>
                    <a:gd name="T57" fmla="*/ 592 h 972"/>
                    <a:gd name="T58" fmla="*/ 777 w 1166"/>
                    <a:gd name="T59" fmla="*/ 636 h 972"/>
                    <a:gd name="T60" fmla="*/ 900 w 1166"/>
                    <a:gd name="T61" fmla="*/ 618 h 972"/>
                    <a:gd name="T62" fmla="*/ 980 w 1166"/>
                    <a:gd name="T63" fmla="*/ 618 h 972"/>
                    <a:gd name="T64" fmla="*/ 1006 w 1166"/>
                    <a:gd name="T65" fmla="*/ 653 h 972"/>
                    <a:gd name="T66" fmla="*/ 1086 w 1166"/>
                    <a:gd name="T67" fmla="*/ 662 h 972"/>
                    <a:gd name="T68" fmla="*/ 1086 w 1166"/>
                    <a:gd name="T69" fmla="*/ 715 h 972"/>
                    <a:gd name="T70" fmla="*/ 1165 w 1166"/>
                    <a:gd name="T71" fmla="*/ 750 h 972"/>
                    <a:gd name="T72" fmla="*/ 1165 w 1166"/>
                    <a:gd name="T73" fmla="*/ 830 h 972"/>
                    <a:gd name="T74" fmla="*/ 1139 w 1166"/>
                    <a:gd name="T75" fmla="*/ 874 h 972"/>
                    <a:gd name="T76" fmla="*/ 1059 w 1166"/>
                    <a:gd name="T77" fmla="*/ 918 h 972"/>
                    <a:gd name="T78" fmla="*/ 989 w 1166"/>
                    <a:gd name="T79" fmla="*/ 900 h 972"/>
                    <a:gd name="T80" fmla="*/ 909 w 1166"/>
                    <a:gd name="T81" fmla="*/ 883 h 972"/>
                    <a:gd name="T82" fmla="*/ 821 w 1166"/>
                    <a:gd name="T83" fmla="*/ 892 h 972"/>
                    <a:gd name="T84" fmla="*/ 750 w 1166"/>
                    <a:gd name="T85" fmla="*/ 900 h 972"/>
                    <a:gd name="T86" fmla="*/ 768 w 1166"/>
                    <a:gd name="T87" fmla="*/ 936 h 972"/>
                    <a:gd name="T88" fmla="*/ 680 w 1166"/>
                    <a:gd name="T89" fmla="*/ 971 h 972"/>
                    <a:gd name="T90" fmla="*/ 653 w 1166"/>
                    <a:gd name="T91" fmla="*/ 883 h 972"/>
                    <a:gd name="T92" fmla="*/ 592 w 1166"/>
                    <a:gd name="T93" fmla="*/ 865 h 972"/>
                    <a:gd name="T94" fmla="*/ 539 w 1166"/>
                    <a:gd name="T95" fmla="*/ 856 h 972"/>
                    <a:gd name="T96" fmla="*/ 486 w 1166"/>
                    <a:gd name="T97" fmla="*/ 812 h 972"/>
                    <a:gd name="T98" fmla="*/ 512 w 1166"/>
                    <a:gd name="T99" fmla="*/ 715 h 972"/>
                    <a:gd name="T100" fmla="*/ 424 w 1166"/>
                    <a:gd name="T101" fmla="*/ 715 h 972"/>
                    <a:gd name="T102" fmla="*/ 406 w 1166"/>
                    <a:gd name="T103" fmla="*/ 680 h 972"/>
                    <a:gd name="T104" fmla="*/ 353 w 1166"/>
                    <a:gd name="T105" fmla="*/ 618 h 972"/>
                    <a:gd name="T106" fmla="*/ 283 w 1166"/>
                    <a:gd name="T107" fmla="*/ 583 h 972"/>
                    <a:gd name="T108" fmla="*/ 221 w 1166"/>
                    <a:gd name="T109" fmla="*/ 592 h 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166" h="972">
                      <a:moveTo>
                        <a:pt x="221" y="592"/>
                      </a:moveTo>
                      <a:lnTo>
                        <a:pt x="150" y="547"/>
                      </a:lnTo>
                      <a:lnTo>
                        <a:pt x="142" y="477"/>
                      </a:lnTo>
                      <a:lnTo>
                        <a:pt x="97" y="406"/>
                      </a:lnTo>
                      <a:lnTo>
                        <a:pt x="44" y="362"/>
                      </a:lnTo>
                      <a:lnTo>
                        <a:pt x="0" y="292"/>
                      </a:lnTo>
                      <a:lnTo>
                        <a:pt x="80" y="247"/>
                      </a:lnTo>
                      <a:lnTo>
                        <a:pt x="124" y="186"/>
                      </a:lnTo>
                      <a:lnTo>
                        <a:pt x="177" y="133"/>
                      </a:lnTo>
                      <a:lnTo>
                        <a:pt x="230" y="133"/>
                      </a:lnTo>
                      <a:lnTo>
                        <a:pt x="283" y="80"/>
                      </a:lnTo>
                      <a:lnTo>
                        <a:pt x="389" y="80"/>
                      </a:lnTo>
                      <a:lnTo>
                        <a:pt x="362" y="0"/>
                      </a:lnTo>
                      <a:lnTo>
                        <a:pt x="433" y="36"/>
                      </a:lnTo>
                      <a:lnTo>
                        <a:pt x="539" y="36"/>
                      </a:lnTo>
                      <a:lnTo>
                        <a:pt x="574" y="106"/>
                      </a:lnTo>
                      <a:lnTo>
                        <a:pt x="539" y="159"/>
                      </a:lnTo>
                      <a:lnTo>
                        <a:pt x="600" y="168"/>
                      </a:lnTo>
                      <a:lnTo>
                        <a:pt x="662" y="133"/>
                      </a:lnTo>
                      <a:lnTo>
                        <a:pt x="733" y="150"/>
                      </a:lnTo>
                      <a:lnTo>
                        <a:pt x="733" y="203"/>
                      </a:lnTo>
                      <a:lnTo>
                        <a:pt x="627" y="256"/>
                      </a:lnTo>
                      <a:lnTo>
                        <a:pt x="618" y="309"/>
                      </a:lnTo>
                      <a:lnTo>
                        <a:pt x="618" y="362"/>
                      </a:lnTo>
                      <a:lnTo>
                        <a:pt x="600" y="433"/>
                      </a:lnTo>
                      <a:lnTo>
                        <a:pt x="600" y="503"/>
                      </a:lnTo>
                      <a:lnTo>
                        <a:pt x="671" y="512"/>
                      </a:lnTo>
                      <a:lnTo>
                        <a:pt x="724" y="530"/>
                      </a:lnTo>
                      <a:lnTo>
                        <a:pt x="742" y="592"/>
                      </a:lnTo>
                      <a:lnTo>
                        <a:pt x="777" y="636"/>
                      </a:lnTo>
                      <a:lnTo>
                        <a:pt x="900" y="618"/>
                      </a:lnTo>
                      <a:lnTo>
                        <a:pt x="980" y="618"/>
                      </a:lnTo>
                      <a:lnTo>
                        <a:pt x="1006" y="653"/>
                      </a:lnTo>
                      <a:lnTo>
                        <a:pt x="1086" y="662"/>
                      </a:lnTo>
                      <a:lnTo>
                        <a:pt x="1086" y="715"/>
                      </a:lnTo>
                      <a:lnTo>
                        <a:pt x="1165" y="750"/>
                      </a:lnTo>
                      <a:lnTo>
                        <a:pt x="1165" y="830"/>
                      </a:lnTo>
                      <a:lnTo>
                        <a:pt x="1139" y="874"/>
                      </a:lnTo>
                      <a:lnTo>
                        <a:pt x="1059" y="918"/>
                      </a:lnTo>
                      <a:lnTo>
                        <a:pt x="989" y="900"/>
                      </a:lnTo>
                      <a:lnTo>
                        <a:pt x="909" y="883"/>
                      </a:lnTo>
                      <a:lnTo>
                        <a:pt x="821" y="892"/>
                      </a:lnTo>
                      <a:lnTo>
                        <a:pt x="750" y="900"/>
                      </a:lnTo>
                      <a:lnTo>
                        <a:pt x="768" y="936"/>
                      </a:lnTo>
                      <a:lnTo>
                        <a:pt x="680" y="971"/>
                      </a:lnTo>
                      <a:lnTo>
                        <a:pt x="653" y="883"/>
                      </a:lnTo>
                      <a:lnTo>
                        <a:pt x="592" y="865"/>
                      </a:lnTo>
                      <a:lnTo>
                        <a:pt x="539" y="856"/>
                      </a:lnTo>
                      <a:lnTo>
                        <a:pt x="486" y="812"/>
                      </a:lnTo>
                      <a:lnTo>
                        <a:pt x="512" y="715"/>
                      </a:lnTo>
                      <a:lnTo>
                        <a:pt x="424" y="715"/>
                      </a:lnTo>
                      <a:lnTo>
                        <a:pt x="406" y="680"/>
                      </a:lnTo>
                      <a:lnTo>
                        <a:pt x="353" y="618"/>
                      </a:lnTo>
                      <a:lnTo>
                        <a:pt x="283" y="583"/>
                      </a:lnTo>
                      <a:lnTo>
                        <a:pt x="221" y="592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39" name="Freeform 18">
                  <a:extLst>
                    <a:ext uri="{FF2B5EF4-FFF2-40B4-BE49-F238E27FC236}">
                      <a16:creationId xmlns:a16="http://schemas.microsoft.com/office/drawing/2014/main" id="{BD45DC1F-A916-4379-8CD2-9DE81A95B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51446" y="3582988"/>
                  <a:ext cx="788988" cy="796925"/>
                </a:xfrm>
                <a:custGeom>
                  <a:avLst/>
                  <a:gdLst>
                    <a:gd name="T0" fmla="*/ 1951 w 2190"/>
                    <a:gd name="T1" fmla="*/ 441 h 2215"/>
                    <a:gd name="T2" fmla="*/ 2012 w 2190"/>
                    <a:gd name="T3" fmla="*/ 635 h 2215"/>
                    <a:gd name="T4" fmla="*/ 2065 w 2190"/>
                    <a:gd name="T5" fmla="*/ 856 h 2215"/>
                    <a:gd name="T6" fmla="*/ 2162 w 2190"/>
                    <a:gd name="T7" fmla="*/ 1014 h 2215"/>
                    <a:gd name="T8" fmla="*/ 2118 w 2190"/>
                    <a:gd name="T9" fmla="*/ 1156 h 2215"/>
                    <a:gd name="T10" fmla="*/ 1942 w 2190"/>
                    <a:gd name="T11" fmla="*/ 1332 h 2215"/>
                    <a:gd name="T12" fmla="*/ 1880 w 2190"/>
                    <a:gd name="T13" fmla="*/ 1588 h 2215"/>
                    <a:gd name="T14" fmla="*/ 1818 w 2190"/>
                    <a:gd name="T15" fmla="*/ 1853 h 2215"/>
                    <a:gd name="T16" fmla="*/ 1712 w 2190"/>
                    <a:gd name="T17" fmla="*/ 1994 h 2215"/>
                    <a:gd name="T18" fmla="*/ 1492 w 2190"/>
                    <a:gd name="T19" fmla="*/ 1906 h 2215"/>
                    <a:gd name="T20" fmla="*/ 1271 w 2190"/>
                    <a:gd name="T21" fmla="*/ 1914 h 2215"/>
                    <a:gd name="T22" fmla="*/ 1253 w 2190"/>
                    <a:gd name="T23" fmla="*/ 2100 h 2215"/>
                    <a:gd name="T24" fmla="*/ 989 w 2190"/>
                    <a:gd name="T25" fmla="*/ 2153 h 2215"/>
                    <a:gd name="T26" fmla="*/ 874 w 2190"/>
                    <a:gd name="T27" fmla="*/ 2214 h 2215"/>
                    <a:gd name="T28" fmla="*/ 645 w 2190"/>
                    <a:gd name="T29" fmla="*/ 2170 h 2215"/>
                    <a:gd name="T30" fmla="*/ 406 w 2190"/>
                    <a:gd name="T31" fmla="*/ 2153 h 2215"/>
                    <a:gd name="T32" fmla="*/ 274 w 2190"/>
                    <a:gd name="T33" fmla="*/ 2082 h 2215"/>
                    <a:gd name="T34" fmla="*/ 115 w 2190"/>
                    <a:gd name="T35" fmla="*/ 1994 h 2215"/>
                    <a:gd name="T36" fmla="*/ 97 w 2190"/>
                    <a:gd name="T37" fmla="*/ 1906 h 2215"/>
                    <a:gd name="T38" fmla="*/ 247 w 2190"/>
                    <a:gd name="T39" fmla="*/ 1809 h 2215"/>
                    <a:gd name="T40" fmla="*/ 362 w 2190"/>
                    <a:gd name="T41" fmla="*/ 1597 h 2215"/>
                    <a:gd name="T42" fmla="*/ 477 w 2190"/>
                    <a:gd name="T43" fmla="*/ 1500 h 2215"/>
                    <a:gd name="T44" fmla="*/ 521 w 2190"/>
                    <a:gd name="T45" fmla="*/ 1394 h 2215"/>
                    <a:gd name="T46" fmla="*/ 556 w 2190"/>
                    <a:gd name="T47" fmla="*/ 1314 h 2215"/>
                    <a:gd name="T48" fmla="*/ 574 w 2190"/>
                    <a:gd name="T49" fmla="*/ 1253 h 2215"/>
                    <a:gd name="T50" fmla="*/ 547 w 2190"/>
                    <a:gd name="T51" fmla="*/ 1235 h 2215"/>
                    <a:gd name="T52" fmla="*/ 442 w 2190"/>
                    <a:gd name="T53" fmla="*/ 1288 h 2215"/>
                    <a:gd name="T54" fmla="*/ 265 w 2190"/>
                    <a:gd name="T55" fmla="*/ 1235 h 2215"/>
                    <a:gd name="T56" fmla="*/ 292 w 2190"/>
                    <a:gd name="T57" fmla="*/ 1103 h 2215"/>
                    <a:gd name="T58" fmla="*/ 159 w 2190"/>
                    <a:gd name="T59" fmla="*/ 1191 h 2215"/>
                    <a:gd name="T60" fmla="*/ 53 w 2190"/>
                    <a:gd name="T61" fmla="*/ 1103 h 2215"/>
                    <a:gd name="T62" fmla="*/ 159 w 2190"/>
                    <a:gd name="T63" fmla="*/ 1014 h 2215"/>
                    <a:gd name="T64" fmla="*/ 283 w 2190"/>
                    <a:gd name="T65" fmla="*/ 917 h 2215"/>
                    <a:gd name="T66" fmla="*/ 530 w 2190"/>
                    <a:gd name="T67" fmla="*/ 997 h 2215"/>
                    <a:gd name="T68" fmla="*/ 777 w 2190"/>
                    <a:gd name="T69" fmla="*/ 1076 h 2215"/>
                    <a:gd name="T70" fmla="*/ 997 w 2190"/>
                    <a:gd name="T71" fmla="*/ 1094 h 2215"/>
                    <a:gd name="T72" fmla="*/ 1227 w 2190"/>
                    <a:gd name="T73" fmla="*/ 988 h 2215"/>
                    <a:gd name="T74" fmla="*/ 1183 w 2190"/>
                    <a:gd name="T75" fmla="*/ 864 h 2215"/>
                    <a:gd name="T76" fmla="*/ 1112 w 2190"/>
                    <a:gd name="T77" fmla="*/ 644 h 2215"/>
                    <a:gd name="T78" fmla="*/ 1289 w 2190"/>
                    <a:gd name="T79" fmla="*/ 406 h 2215"/>
                    <a:gd name="T80" fmla="*/ 1456 w 2190"/>
                    <a:gd name="T81" fmla="*/ 229 h 2215"/>
                    <a:gd name="T82" fmla="*/ 1580 w 2190"/>
                    <a:gd name="T83" fmla="*/ 9 h 2215"/>
                    <a:gd name="T84" fmla="*/ 1765 w 2190"/>
                    <a:gd name="T85" fmla="*/ 97 h 2215"/>
                    <a:gd name="T86" fmla="*/ 1845 w 2190"/>
                    <a:gd name="T87" fmla="*/ 229 h 2215"/>
                    <a:gd name="T88" fmla="*/ 2012 w 2190"/>
                    <a:gd name="T89" fmla="*/ 300 h 2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90" h="2215">
                      <a:moveTo>
                        <a:pt x="2039" y="388"/>
                      </a:moveTo>
                      <a:lnTo>
                        <a:pt x="1986" y="397"/>
                      </a:lnTo>
                      <a:lnTo>
                        <a:pt x="1951" y="441"/>
                      </a:lnTo>
                      <a:lnTo>
                        <a:pt x="1968" y="511"/>
                      </a:lnTo>
                      <a:lnTo>
                        <a:pt x="1977" y="582"/>
                      </a:lnTo>
                      <a:lnTo>
                        <a:pt x="2012" y="635"/>
                      </a:lnTo>
                      <a:lnTo>
                        <a:pt x="2056" y="688"/>
                      </a:lnTo>
                      <a:lnTo>
                        <a:pt x="2039" y="759"/>
                      </a:lnTo>
                      <a:lnTo>
                        <a:pt x="2065" y="856"/>
                      </a:lnTo>
                      <a:lnTo>
                        <a:pt x="2065" y="935"/>
                      </a:lnTo>
                      <a:lnTo>
                        <a:pt x="2101" y="997"/>
                      </a:lnTo>
                      <a:lnTo>
                        <a:pt x="2162" y="1014"/>
                      </a:lnTo>
                      <a:lnTo>
                        <a:pt x="2189" y="1059"/>
                      </a:lnTo>
                      <a:lnTo>
                        <a:pt x="2162" y="1111"/>
                      </a:lnTo>
                      <a:lnTo>
                        <a:pt x="2118" y="1156"/>
                      </a:lnTo>
                      <a:lnTo>
                        <a:pt x="2030" y="1173"/>
                      </a:lnTo>
                      <a:lnTo>
                        <a:pt x="1959" y="1235"/>
                      </a:lnTo>
                      <a:lnTo>
                        <a:pt x="1942" y="1332"/>
                      </a:lnTo>
                      <a:lnTo>
                        <a:pt x="1915" y="1438"/>
                      </a:lnTo>
                      <a:lnTo>
                        <a:pt x="1871" y="1500"/>
                      </a:lnTo>
                      <a:lnTo>
                        <a:pt x="1880" y="1588"/>
                      </a:lnTo>
                      <a:lnTo>
                        <a:pt x="1845" y="1676"/>
                      </a:lnTo>
                      <a:lnTo>
                        <a:pt x="1836" y="1764"/>
                      </a:lnTo>
                      <a:lnTo>
                        <a:pt x="1818" y="1853"/>
                      </a:lnTo>
                      <a:lnTo>
                        <a:pt x="1783" y="1923"/>
                      </a:lnTo>
                      <a:lnTo>
                        <a:pt x="1765" y="1994"/>
                      </a:lnTo>
                      <a:lnTo>
                        <a:pt x="1712" y="1994"/>
                      </a:lnTo>
                      <a:lnTo>
                        <a:pt x="1633" y="1967"/>
                      </a:lnTo>
                      <a:lnTo>
                        <a:pt x="1562" y="1906"/>
                      </a:lnTo>
                      <a:lnTo>
                        <a:pt x="1492" y="1906"/>
                      </a:lnTo>
                      <a:lnTo>
                        <a:pt x="1403" y="1932"/>
                      </a:lnTo>
                      <a:lnTo>
                        <a:pt x="1333" y="1879"/>
                      </a:lnTo>
                      <a:lnTo>
                        <a:pt x="1271" y="1914"/>
                      </a:lnTo>
                      <a:lnTo>
                        <a:pt x="1262" y="1967"/>
                      </a:lnTo>
                      <a:lnTo>
                        <a:pt x="1253" y="2038"/>
                      </a:lnTo>
                      <a:lnTo>
                        <a:pt x="1253" y="2100"/>
                      </a:lnTo>
                      <a:lnTo>
                        <a:pt x="1174" y="2117"/>
                      </a:lnTo>
                      <a:lnTo>
                        <a:pt x="1068" y="2117"/>
                      </a:lnTo>
                      <a:lnTo>
                        <a:pt x="989" y="2153"/>
                      </a:lnTo>
                      <a:lnTo>
                        <a:pt x="936" y="2117"/>
                      </a:lnTo>
                      <a:lnTo>
                        <a:pt x="918" y="2170"/>
                      </a:lnTo>
                      <a:lnTo>
                        <a:pt x="874" y="2214"/>
                      </a:lnTo>
                      <a:lnTo>
                        <a:pt x="795" y="2206"/>
                      </a:lnTo>
                      <a:lnTo>
                        <a:pt x="706" y="2135"/>
                      </a:lnTo>
                      <a:lnTo>
                        <a:pt x="645" y="2170"/>
                      </a:lnTo>
                      <a:lnTo>
                        <a:pt x="556" y="2153"/>
                      </a:lnTo>
                      <a:lnTo>
                        <a:pt x="477" y="2135"/>
                      </a:lnTo>
                      <a:lnTo>
                        <a:pt x="406" y="2153"/>
                      </a:lnTo>
                      <a:lnTo>
                        <a:pt x="380" y="2091"/>
                      </a:lnTo>
                      <a:lnTo>
                        <a:pt x="318" y="2056"/>
                      </a:lnTo>
                      <a:lnTo>
                        <a:pt x="274" y="2082"/>
                      </a:lnTo>
                      <a:lnTo>
                        <a:pt x="221" y="2038"/>
                      </a:lnTo>
                      <a:lnTo>
                        <a:pt x="186" y="1976"/>
                      </a:lnTo>
                      <a:lnTo>
                        <a:pt x="115" y="1994"/>
                      </a:lnTo>
                      <a:lnTo>
                        <a:pt x="36" y="2038"/>
                      </a:lnTo>
                      <a:lnTo>
                        <a:pt x="44" y="1967"/>
                      </a:lnTo>
                      <a:lnTo>
                        <a:pt x="97" y="1906"/>
                      </a:lnTo>
                      <a:lnTo>
                        <a:pt x="150" y="1862"/>
                      </a:lnTo>
                      <a:lnTo>
                        <a:pt x="194" y="1835"/>
                      </a:lnTo>
                      <a:lnTo>
                        <a:pt x="247" y="1809"/>
                      </a:lnTo>
                      <a:lnTo>
                        <a:pt x="256" y="1720"/>
                      </a:lnTo>
                      <a:lnTo>
                        <a:pt x="292" y="1659"/>
                      </a:lnTo>
                      <a:lnTo>
                        <a:pt x="362" y="1597"/>
                      </a:lnTo>
                      <a:lnTo>
                        <a:pt x="424" y="1579"/>
                      </a:lnTo>
                      <a:lnTo>
                        <a:pt x="433" y="1526"/>
                      </a:lnTo>
                      <a:lnTo>
                        <a:pt x="477" y="1500"/>
                      </a:lnTo>
                      <a:lnTo>
                        <a:pt x="424" y="1447"/>
                      </a:lnTo>
                      <a:lnTo>
                        <a:pt x="442" y="1385"/>
                      </a:lnTo>
                      <a:lnTo>
                        <a:pt x="521" y="1394"/>
                      </a:lnTo>
                      <a:lnTo>
                        <a:pt x="530" y="1314"/>
                      </a:lnTo>
                      <a:lnTo>
                        <a:pt x="530" y="1314"/>
                      </a:lnTo>
                      <a:lnTo>
                        <a:pt x="556" y="1314"/>
                      </a:lnTo>
                      <a:lnTo>
                        <a:pt x="574" y="1297"/>
                      </a:lnTo>
                      <a:lnTo>
                        <a:pt x="583" y="1270"/>
                      </a:lnTo>
                      <a:lnTo>
                        <a:pt x="574" y="1253"/>
                      </a:lnTo>
                      <a:lnTo>
                        <a:pt x="574" y="1253"/>
                      </a:lnTo>
                      <a:lnTo>
                        <a:pt x="556" y="1244"/>
                      </a:lnTo>
                      <a:lnTo>
                        <a:pt x="547" y="1235"/>
                      </a:lnTo>
                      <a:lnTo>
                        <a:pt x="530" y="1235"/>
                      </a:lnTo>
                      <a:lnTo>
                        <a:pt x="512" y="1244"/>
                      </a:lnTo>
                      <a:lnTo>
                        <a:pt x="442" y="1288"/>
                      </a:lnTo>
                      <a:lnTo>
                        <a:pt x="353" y="1314"/>
                      </a:lnTo>
                      <a:lnTo>
                        <a:pt x="300" y="1297"/>
                      </a:lnTo>
                      <a:lnTo>
                        <a:pt x="265" y="1235"/>
                      </a:lnTo>
                      <a:lnTo>
                        <a:pt x="318" y="1182"/>
                      </a:lnTo>
                      <a:lnTo>
                        <a:pt x="362" y="1111"/>
                      </a:lnTo>
                      <a:lnTo>
                        <a:pt x="292" y="1103"/>
                      </a:lnTo>
                      <a:lnTo>
                        <a:pt x="239" y="1156"/>
                      </a:lnTo>
                      <a:lnTo>
                        <a:pt x="212" y="1217"/>
                      </a:lnTo>
                      <a:lnTo>
                        <a:pt x="159" y="1191"/>
                      </a:lnTo>
                      <a:lnTo>
                        <a:pt x="124" y="1138"/>
                      </a:lnTo>
                      <a:lnTo>
                        <a:pt x="106" y="1076"/>
                      </a:lnTo>
                      <a:lnTo>
                        <a:pt x="53" y="1103"/>
                      </a:lnTo>
                      <a:lnTo>
                        <a:pt x="0" y="1023"/>
                      </a:lnTo>
                      <a:lnTo>
                        <a:pt x="89" y="988"/>
                      </a:lnTo>
                      <a:lnTo>
                        <a:pt x="159" y="1014"/>
                      </a:lnTo>
                      <a:lnTo>
                        <a:pt x="212" y="935"/>
                      </a:lnTo>
                      <a:lnTo>
                        <a:pt x="239" y="970"/>
                      </a:lnTo>
                      <a:lnTo>
                        <a:pt x="283" y="917"/>
                      </a:lnTo>
                      <a:lnTo>
                        <a:pt x="371" y="917"/>
                      </a:lnTo>
                      <a:lnTo>
                        <a:pt x="442" y="944"/>
                      </a:lnTo>
                      <a:lnTo>
                        <a:pt x="530" y="997"/>
                      </a:lnTo>
                      <a:lnTo>
                        <a:pt x="574" y="1032"/>
                      </a:lnTo>
                      <a:lnTo>
                        <a:pt x="689" y="1006"/>
                      </a:lnTo>
                      <a:lnTo>
                        <a:pt x="777" y="1076"/>
                      </a:lnTo>
                      <a:lnTo>
                        <a:pt x="847" y="1120"/>
                      </a:lnTo>
                      <a:lnTo>
                        <a:pt x="953" y="1156"/>
                      </a:lnTo>
                      <a:lnTo>
                        <a:pt x="997" y="1094"/>
                      </a:lnTo>
                      <a:lnTo>
                        <a:pt x="1130" y="1094"/>
                      </a:lnTo>
                      <a:lnTo>
                        <a:pt x="1165" y="1014"/>
                      </a:lnTo>
                      <a:lnTo>
                        <a:pt x="1227" y="988"/>
                      </a:lnTo>
                      <a:lnTo>
                        <a:pt x="1289" y="970"/>
                      </a:lnTo>
                      <a:lnTo>
                        <a:pt x="1271" y="900"/>
                      </a:lnTo>
                      <a:lnTo>
                        <a:pt x="1183" y="864"/>
                      </a:lnTo>
                      <a:lnTo>
                        <a:pt x="1165" y="811"/>
                      </a:lnTo>
                      <a:lnTo>
                        <a:pt x="1130" y="741"/>
                      </a:lnTo>
                      <a:lnTo>
                        <a:pt x="1112" y="644"/>
                      </a:lnTo>
                      <a:lnTo>
                        <a:pt x="1183" y="644"/>
                      </a:lnTo>
                      <a:lnTo>
                        <a:pt x="1200" y="573"/>
                      </a:lnTo>
                      <a:lnTo>
                        <a:pt x="1289" y="406"/>
                      </a:lnTo>
                      <a:lnTo>
                        <a:pt x="1350" y="300"/>
                      </a:lnTo>
                      <a:lnTo>
                        <a:pt x="1377" y="256"/>
                      </a:lnTo>
                      <a:lnTo>
                        <a:pt x="1456" y="229"/>
                      </a:lnTo>
                      <a:lnTo>
                        <a:pt x="1536" y="141"/>
                      </a:lnTo>
                      <a:lnTo>
                        <a:pt x="1598" y="61"/>
                      </a:lnTo>
                      <a:lnTo>
                        <a:pt x="1580" y="9"/>
                      </a:lnTo>
                      <a:lnTo>
                        <a:pt x="1642" y="0"/>
                      </a:lnTo>
                      <a:lnTo>
                        <a:pt x="1712" y="35"/>
                      </a:lnTo>
                      <a:lnTo>
                        <a:pt x="1765" y="97"/>
                      </a:lnTo>
                      <a:lnTo>
                        <a:pt x="1783" y="132"/>
                      </a:lnTo>
                      <a:lnTo>
                        <a:pt x="1871" y="132"/>
                      </a:lnTo>
                      <a:lnTo>
                        <a:pt x="1845" y="229"/>
                      </a:lnTo>
                      <a:lnTo>
                        <a:pt x="1898" y="273"/>
                      </a:lnTo>
                      <a:lnTo>
                        <a:pt x="1951" y="282"/>
                      </a:lnTo>
                      <a:lnTo>
                        <a:pt x="2012" y="300"/>
                      </a:lnTo>
                      <a:lnTo>
                        <a:pt x="2039" y="388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0" name="Freeform 19">
                  <a:extLst>
                    <a:ext uri="{FF2B5EF4-FFF2-40B4-BE49-F238E27FC236}">
                      <a16:creationId xmlns:a16="http://schemas.microsoft.com/office/drawing/2014/main" id="{4DFB32B2-7786-44A8-99F1-A3A0BED337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7471" y="2713038"/>
                  <a:ext cx="1136650" cy="965200"/>
                </a:xfrm>
                <a:custGeom>
                  <a:avLst/>
                  <a:gdLst>
                    <a:gd name="T0" fmla="*/ 2920 w 3159"/>
                    <a:gd name="T1" fmla="*/ 18 h 2683"/>
                    <a:gd name="T2" fmla="*/ 2761 w 3159"/>
                    <a:gd name="T3" fmla="*/ 35 h 2683"/>
                    <a:gd name="T4" fmla="*/ 2611 w 3159"/>
                    <a:gd name="T5" fmla="*/ 203 h 2683"/>
                    <a:gd name="T6" fmla="*/ 2523 w 3159"/>
                    <a:gd name="T7" fmla="*/ 247 h 2683"/>
                    <a:gd name="T8" fmla="*/ 2523 w 3159"/>
                    <a:gd name="T9" fmla="*/ 459 h 2683"/>
                    <a:gd name="T10" fmla="*/ 2435 w 3159"/>
                    <a:gd name="T11" fmla="*/ 644 h 2683"/>
                    <a:gd name="T12" fmla="*/ 2285 w 3159"/>
                    <a:gd name="T13" fmla="*/ 618 h 2683"/>
                    <a:gd name="T14" fmla="*/ 2170 w 3159"/>
                    <a:gd name="T15" fmla="*/ 626 h 2683"/>
                    <a:gd name="T16" fmla="*/ 2241 w 3159"/>
                    <a:gd name="T17" fmla="*/ 838 h 2683"/>
                    <a:gd name="T18" fmla="*/ 2100 w 3159"/>
                    <a:gd name="T19" fmla="*/ 1032 h 2683"/>
                    <a:gd name="T20" fmla="*/ 1889 w 3159"/>
                    <a:gd name="T21" fmla="*/ 1226 h 2683"/>
                    <a:gd name="T22" fmla="*/ 1659 w 3159"/>
                    <a:gd name="T23" fmla="*/ 1288 h 2683"/>
                    <a:gd name="T24" fmla="*/ 1509 w 3159"/>
                    <a:gd name="T25" fmla="*/ 1385 h 2683"/>
                    <a:gd name="T26" fmla="*/ 1359 w 3159"/>
                    <a:gd name="T27" fmla="*/ 1385 h 2683"/>
                    <a:gd name="T28" fmla="*/ 1483 w 3159"/>
                    <a:gd name="T29" fmla="*/ 1209 h 2683"/>
                    <a:gd name="T30" fmla="*/ 1297 w 3159"/>
                    <a:gd name="T31" fmla="*/ 1174 h 2683"/>
                    <a:gd name="T32" fmla="*/ 1209 w 3159"/>
                    <a:gd name="T33" fmla="*/ 1456 h 2683"/>
                    <a:gd name="T34" fmla="*/ 1059 w 3159"/>
                    <a:gd name="T35" fmla="*/ 1456 h 2683"/>
                    <a:gd name="T36" fmla="*/ 856 w 3159"/>
                    <a:gd name="T37" fmla="*/ 1518 h 2683"/>
                    <a:gd name="T38" fmla="*/ 689 w 3159"/>
                    <a:gd name="T39" fmla="*/ 1429 h 2683"/>
                    <a:gd name="T40" fmla="*/ 503 w 3159"/>
                    <a:gd name="T41" fmla="*/ 1394 h 2683"/>
                    <a:gd name="T42" fmla="*/ 433 w 3159"/>
                    <a:gd name="T43" fmla="*/ 1262 h 2683"/>
                    <a:gd name="T44" fmla="*/ 336 w 3159"/>
                    <a:gd name="T45" fmla="*/ 1191 h 2683"/>
                    <a:gd name="T46" fmla="*/ 168 w 3159"/>
                    <a:gd name="T47" fmla="*/ 1024 h 2683"/>
                    <a:gd name="T48" fmla="*/ 9 w 3159"/>
                    <a:gd name="T49" fmla="*/ 1103 h 2683"/>
                    <a:gd name="T50" fmla="*/ 88 w 3159"/>
                    <a:gd name="T51" fmla="*/ 1235 h 2683"/>
                    <a:gd name="T52" fmla="*/ 0 w 3159"/>
                    <a:gd name="T53" fmla="*/ 1385 h 2683"/>
                    <a:gd name="T54" fmla="*/ 88 w 3159"/>
                    <a:gd name="T55" fmla="*/ 1509 h 2683"/>
                    <a:gd name="T56" fmla="*/ 265 w 3159"/>
                    <a:gd name="T57" fmla="*/ 1500 h 2683"/>
                    <a:gd name="T58" fmla="*/ 380 w 3159"/>
                    <a:gd name="T59" fmla="*/ 1491 h 2683"/>
                    <a:gd name="T60" fmla="*/ 415 w 3159"/>
                    <a:gd name="T61" fmla="*/ 1712 h 2683"/>
                    <a:gd name="T62" fmla="*/ 539 w 3159"/>
                    <a:gd name="T63" fmla="*/ 1809 h 2683"/>
                    <a:gd name="T64" fmla="*/ 724 w 3159"/>
                    <a:gd name="T65" fmla="*/ 1924 h 2683"/>
                    <a:gd name="T66" fmla="*/ 892 w 3159"/>
                    <a:gd name="T67" fmla="*/ 1765 h 2683"/>
                    <a:gd name="T68" fmla="*/ 1015 w 3159"/>
                    <a:gd name="T69" fmla="*/ 1765 h 2683"/>
                    <a:gd name="T70" fmla="*/ 1227 w 3159"/>
                    <a:gd name="T71" fmla="*/ 1888 h 2683"/>
                    <a:gd name="T72" fmla="*/ 1342 w 3159"/>
                    <a:gd name="T73" fmla="*/ 2038 h 2683"/>
                    <a:gd name="T74" fmla="*/ 1412 w 3159"/>
                    <a:gd name="T75" fmla="*/ 2268 h 2683"/>
                    <a:gd name="T76" fmla="*/ 1386 w 3159"/>
                    <a:gd name="T77" fmla="*/ 2435 h 2683"/>
                    <a:gd name="T78" fmla="*/ 1527 w 3159"/>
                    <a:gd name="T79" fmla="*/ 2550 h 2683"/>
                    <a:gd name="T80" fmla="*/ 1695 w 3159"/>
                    <a:gd name="T81" fmla="*/ 2603 h 2683"/>
                    <a:gd name="T82" fmla="*/ 1915 w 3159"/>
                    <a:gd name="T83" fmla="*/ 2612 h 2683"/>
                    <a:gd name="T84" fmla="*/ 1915 w 3159"/>
                    <a:gd name="T85" fmla="*/ 2374 h 2683"/>
                    <a:gd name="T86" fmla="*/ 2056 w 3159"/>
                    <a:gd name="T87" fmla="*/ 2259 h 2683"/>
                    <a:gd name="T88" fmla="*/ 2056 w 3159"/>
                    <a:gd name="T89" fmla="*/ 2091 h 2683"/>
                    <a:gd name="T90" fmla="*/ 2135 w 3159"/>
                    <a:gd name="T91" fmla="*/ 1932 h 2683"/>
                    <a:gd name="T92" fmla="*/ 2320 w 3159"/>
                    <a:gd name="T93" fmla="*/ 1950 h 2683"/>
                    <a:gd name="T94" fmla="*/ 2523 w 3159"/>
                    <a:gd name="T95" fmla="*/ 1809 h 2683"/>
                    <a:gd name="T96" fmla="*/ 2673 w 3159"/>
                    <a:gd name="T97" fmla="*/ 1632 h 2683"/>
                    <a:gd name="T98" fmla="*/ 2797 w 3159"/>
                    <a:gd name="T99" fmla="*/ 1641 h 2683"/>
                    <a:gd name="T100" fmla="*/ 2814 w 3159"/>
                    <a:gd name="T101" fmla="*/ 1438 h 2683"/>
                    <a:gd name="T102" fmla="*/ 2603 w 3159"/>
                    <a:gd name="T103" fmla="*/ 1324 h 2683"/>
                    <a:gd name="T104" fmla="*/ 2691 w 3159"/>
                    <a:gd name="T105" fmla="*/ 1085 h 2683"/>
                    <a:gd name="T106" fmla="*/ 2655 w 3159"/>
                    <a:gd name="T107" fmla="*/ 838 h 2683"/>
                    <a:gd name="T108" fmla="*/ 2920 w 3159"/>
                    <a:gd name="T109" fmla="*/ 635 h 2683"/>
                    <a:gd name="T110" fmla="*/ 3158 w 3159"/>
                    <a:gd name="T111" fmla="*/ 9 h 2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159" h="2683">
                      <a:moveTo>
                        <a:pt x="3026" y="18"/>
                      </a:moveTo>
                      <a:lnTo>
                        <a:pt x="2973" y="53"/>
                      </a:lnTo>
                      <a:lnTo>
                        <a:pt x="2920" y="18"/>
                      </a:lnTo>
                      <a:lnTo>
                        <a:pt x="2858" y="0"/>
                      </a:lnTo>
                      <a:lnTo>
                        <a:pt x="2832" y="71"/>
                      </a:lnTo>
                      <a:lnTo>
                        <a:pt x="2761" y="35"/>
                      </a:lnTo>
                      <a:lnTo>
                        <a:pt x="2717" y="106"/>
                      </a:lnTo>
                      <a:lnTo>
                        <a:pt x="2664" y="194"/>
                      </a:lnTo>
                      <a:lnTo>
                        <a:pt x="2611" y="203"/>
                      </a:lnTo>
                      <a:lnTo>
                        <a:pt x="2558" y="185"/>
                      </a:lnTo>
                      <a:lnTo>
                        <a:pt x="2497" y="176"/>
                      </a:lnTo>
                      <a:lnTo>
                        <a:pt x="2523" y="247"/>
                      </a:lnTo>
                      <a:lnTo>
                        <a:pt x="2514" y="318"/>
                      </a:lnTo>
                      <a:lnTo>
                        <a:pt x="2514" y="397"/>
                      </a:lnTo>
                      <a:lnTo>
                        <a:pt x="2523" y="459"/>
                      </a:lnTo>
                      <a:lnTo>
                        <a:pt x="2479" y="503"/>
                      </a:lnTo>
                      <a:lnTo>
                        <a:pt x="2461" y="591"/>
                      </a:lnTo>
                      <a:lnTo>
                        <a:pt x="2435" y="644"/>
                      </a:lnTo>
                      <a:lnTo>
                        <a:pt x="2364" y="697"/>
                      </a:lnTo>
                      <a:lnTo>
                        <a:pt x="2302" y="679"/>
                      </a:lnTo>
                      <a:lnTo>
                        <a:pt x="2285" y="618"/>
                      </a:lnTo>
                      <a:lnTo>
                        <a:pt x="2241" y="556"/>
                      </a:lnTo>
                      <a:lnTo>
                        <a:pt x="2161" y="556"/>
                      </a:lnTo>
                      <a:lnTo>
                        <a:pt x="2170" y="626"/>
                      </a:lnTo>
                      <a:lnTo>
                        <a:pt x="2223" y="671"/>
                      </a:lnTo>
                      <a:lnTo>
                        <a:pt x="2232" y="750"/>
                      </a:lnTo>
                      <a:lnTo>
                        <a:pt x="2241" y="838"/>
                      </a:lnTo>
                      <a:lnTo>
                        <a:pt x="2223" y="900"/>
                      </a:lnTo>
                      <a:lnTo>
                        <a:pt x="2161" y="944"/>
                      </a:lnTo>
                      <a:lnTo>
                        <a:pt x="2100" y="1032"/>
                      </a:lnTo>
                      <a:lnTo>
                        <a:pt x="2012" y="1121"/>
                      </a:lnTo>
                      <a:lnTo>
                        <a:pt x="1942" y="1182"/>
                      </a:lnTo>
                      <a:lnTo>
                        <a:pt x="1889" y="1226"/>
                      </a:lnTo>
                      <a:lnTo>
                        <a:pt x="1809" y="1218"/>
                      </a:lnTo>
                      <a:lnTo>
                        <a:pt x="1668" y="1209"/>
                      </a:lnTo>
                      <a:lnTo>
                        <a:pt x="1659" y="1288"/>
                      </a:lnTo>
                      <a:lnTo>
                        <a:pt x="1606" y="1332"/>
                      </a:lnTo>
                      <a:lnTo>
                        <a:pt x="1545" y="1341"/>
                      </a:lnTo>
                      <a:lnTo>
                        <a:pt x="1509" y="1385"/>
                      </a:lnTo>
                      <a:lnTo>
                        <a:pt x="1500" y="1447"/>
                      </a:lnTo>
                      <a:lnTo>
                        <a:pt x="1395" y="1429"/>
                      </a:lnTo>
                      <a:lnTo>
                        <a:pt x="1359" y="1385"/>
                      </a:lnTo>
                      <a:lnTo>
                        <a:pt x="1430" y="1341"/>
                      </a:lnTo>
                      <a:lnTo>
                        <a:pt x="1500" y="1279"/>
                      </a:lnTo>
                      <a:lnTo>
                        <a:pt x="1483" y="1209"/>
                      </a:lnTo>
                      <a:lnTo>
                        <a:pt x="1447" y="1174"/>
                      </a:lnTo>
                      <a:lnTo>
                        <a:pt x="1377" y="1156"/>
                      </a:lnTo>
                      <a:lnTo>
                        <a:pt x="1297" y="1174"/>
                      </a:lnTo>
                      <a:lnTo>
                        <a:pt x="1236" y="1226"/>
                      </a:lnTo>
                      <a:lnTo>
                        <a:pt x="1209" y="1350"/>
                      </a:lnTo>
                      <a:lnTo>
                        <a:pt x="1209" y="1456"/>
                      </a:lnTo>
                      <a:lnTo>
                        <a:pt x="1183" y="1526"/>
                      </a:lnTo>
                      <a:lnTo>
                        <a:pt x="1130" y="1456"/>
                      </a:lnTo>
                      <a:lnTo>
                        <a:pt x="1059" y="1456"/>
                      </a:lnTo>
                      <a:lnTo>
                        <a:pt x="1006" y="1491"/>
                      </a:lnTo>
                      <a:lnTo>
                        <a:pt x="927" y="1526"/>
                      </a:lnTo>
                      <a:lnTo>
                        <a:pt x="856" y="1518"/>
                      </a:lnTo>
                      <a:lnTo>
                        <a:pt x="794" y="1500"/>
                      </a:lnTo>
                      <a:lnTo>
                        <a:pt x="759" y="1438"/>
                      </a:lnTo>
                      <a:lnTo>
                        <a:pt x="689" y="1429"/>
                      </a:lnTo>
                      <a:lnTo>
                        <a:pt x="627" y="1385"/>
                      </a:lnTo>
                      <a:lnTo>
                        <a:pt x="539" y="1341"/>
                      </a:lnTo>
                      <a:lnTo>
                        <a:pt x="503" y="1394"/>
                      </a:lnTo>
                      <a:lnTo>
                        <a:pt x="450" y="1368"/>
                      </a:lnTo>
                      <a:lnTo>
                        <a:pt x="468" y="1297"/>
                      </a:lnTo>
                      <a:lnTo>
                        <a:pt x="433" y="1262"/>
                      </a:lnTo>
                      <a:lnTo>
                        <a:pt x="441" y="1174"/>
                      </a:lnTo>
                      <a:lnTo>
                        <a:pt x="397" y="1129"/>
                      </a:lnTo>
                      <a:lnTo>
                        <a:pt x="336" y="1191"/>
                      </a:lnTo>
                      <a:lnTo>
                        <a:pt x="256" y="1182"/>
                      </a:lnTo>
                      <a:lnTo>
                        <a:pt x="186" y="1103"/>
                      </a:lnTo>
                      <a:lnTo>
                        <a:pt x="168" y="1024"/>
                      </a:lnTo>
                      <a:lnTo>
                        <a:pt x="88" y="971"/>
                      </a:lnTo>
                      <a:lnTo>
                        <a:pt x="27" y="1050"/>
                      </a:lnTo>
                      <a:lnTo>
                        <a:pt x="9" y="1103"/>
                      </a:lnTo>
                      <a:lnTo>
                        <a:pt x="44" y="1165"/>
                      </a:lnTo>
                      <a:lnTo>
                        <a:pt x="88" y="1174"/>
                      </a:lnTo>
                      <a:lnTo>
                        <a:pt x="88" y="1235"/>
                      </a:lnTo>
                      <a:lnTo>
                        <a:pt x="62" y="1279"/>
                      </a:lnTo>
                      <a:lnTo>
                        <a:pt x="35" y="1332"/>
                      </a:lnTo>
                      <a:lnTo>
                        <a:pt x="0" y="1385"/>
                      </a:lnTo>
                      <a:lnTo>
                        <a:pt x="9" y="1456"/>
                      </a:lnTo>
                      <a:lnTo>
                        <a:pt x="27" y="1526"/>
                      </a:lnTo>
                      <a:lnTo>
                        <a:pt x="88" y="1509"/>
                      </a:lnTo>
                      <a:lnTo>
                        <a:pt x="150" y="1482"/>
                      </a:lnTo>
                      <a:lnTo>
                        <a:pt x="203" y="1518"/>
                      </a:lnTo>
                      <a:lnTo>
                        <a:pt x="265" y="1500"/>
                      </a:lnTo>
                      <a:lnTo>
                        <a:pt x="309" y="1456"/>
                      </a:lnTo>
                      <a:lnTo>
                        <a:pt x="344" y="1438"/>
                      </a:lnTo>
                      <a:lnTo>
                        <a:pt x="380" y="1491"/>
                      </a:lnTo>
                      <a:lnTo>
                        <a:pt x="415" y="1588"/>
                      </a:lnTo>
                      <a:lnTo>
                        <a:pt x="371" y="1641"/>
                      </a:lnTo>
                      <a:lnTo>
                        <a:pt x="415" y="1712"/>
                      </a:lnTo>
                      <a:lnTo>
                        <a:pt x="459" y="1765"/>
                      </a:lnTo>
                      <a:lnTo>
                        <a:pt x="477" y="1809"/>
                      </a:lnTo>
                      <a:lnTo>
                        <a:pt x="539" y="1809"/>
                      </a:lnTo>
                      <a:lnTo>
                        <a:pt x="636" y="1835"/>
                      </a:lnTo>
                      <a:lnTo>
                        <a:pt x="653" y="1888"/>
                      </a:lnTo>
                      <a:lnTo>
                        <a:pt x="724" y="1924"/>
                      </a:lnTo>
                      <a:lnTo>
                        <a:pt x="803" y="1888"/>
                      </a:lnTo>
                      <a:lnTo>
                        <a:pt x="874" y="1826"/>
                      </a:lnTo>
                      <a:lnTo>
                        <a:pt x="892" y="1765"/>
                      </a:lnTo>
                      <a:lnTo>
                        <a:pt x="944" y="1747"/>
                      </a:lnTo>
                      <a:lnTo>
                        <a:pt x="980" y="1703"/>
                      </a:lnTo>
                      <a:lnTo>
                        <a:pt x="1015" y="1765"/>
                      </a:lnTo>
                      <a:lnTo>
                        <a:pt x="1077" y="1809"/>
                      </a:lnTo>
                      <a:lnTo>
                        <a:pt x="1200" y="1826"/>
                      </a:lnTo>
                      <a:lnTo>
                        <a:pt x="1227" y="1888"/>
                      </a:lnTo>
                      <a:lnTo>
                        <a:pt x="1227" y="1959"/>
                      </a:lnTo>
                      <a:lnTo>
                        <a:pt x="1271" y="2003"/>
                      </a:lnTo>
                      <a:lnTo>
                        <a:pt x="1342" y="2038"/>
                      </a:lnTo>
                      <a:lnTo>
                        <a:pt x="1350" y="2118"/>
                      </a:lnTo>
                      <a:lnTo>
                        <a:pt x="1395" y="2206"/>
                      </a:lnTo>
                      <a:lnTo>
                        <a:pt x="1412" y="2268"/>
                      </a:lnTo>
                      <a:lnTo>
                        <a:pt x="1377" y="2321"/>
                      </a:lnTo>
                      <a:lnTo>
                        <a:pt x="1333" y="2400"/>
                      </a:lnTo>
                      <a:lnTo>
                        <a:pt x="1386" y="2435"/>
                      </a:lnTo>
                      <a:lnTo>
                        <a:pt x="1483" y="2427"/>
                      </a:lnTo>
                      <a:lnTo>
                        <a:pt x="1527" y="2479"/>
                      </a:lnTo>
                      <a:lnTo>
                        <a:pt x="1527" y="2550"/>
                      </a:lnTo>
                      <a:lnTo>
                        <a:pt x="1597" y="2559"/>
                      </a:lnTo>
                      <a:lnTo>
                        <a:pt x="1624" y="2612"/>
                      </a:lnTo>
                      <a:lnTo>
                        <a:pt x="1695" y="2603"/>
                      </a:lnTo>
                      <a:lnTo>
                        <a:pt x="1748" y="2674"/>
                      </a:lnTo>
                      <a:lnTo>
                        <a:pt x="1862" y="2682"/>
                      </a:lnTo>
                      <a:lnTo>
                        <a:pt x="1915" y="2612"/>
                      </a:lnTo>
                      <a:lnTo>
                        <a:pt x="1889" y="2541"/>
                      </a:lnTo>
                      <a:lnTo>
                        <a:pt x="1933" y="2462"/>
                      </a:lnTo>
                      <a:lnTo>
                        <a:pt x="1915" y="2374"/>
                      </a:lnTo>
                      <a:lnTo>
                        <a:pt x="1933" y="2329"/>
                      </a:lnTo>
                      <a:lnTo>
                        <a:pt x="1995" y="2312"/>
                      </a:lnTo>
                      <a:lnTo>
                        <a:pt x="2056" y="2259"/>
                      </a:lnTo>
                      <a:lnTo>
                        <a:pt x="2091" y="2188"/>
                      </a:lnTo>
                      <a:lnTo>
                        <a:pt x="2039" y="2153"/>
                      </a:lnTo>
                      <a:lnTo>
                        <a:pt x="2056" y="2091"/>
                      </a:lnTo>
                      <a:lnTo>
                        <a:pt x="2039" y="2021"/>
                      </a:lnTo>
                      <a:lnTo>
                        <a:pt x="2082" y="1985"/>
                      </a:lnTo>
                      <a:lnTo>
                        <a:pt x="2135" y="1932"/>
                      </a:lnTo>
                      <a:lnTo>
                        <a:pt x="2179" y="1897"/>
                      </a:lnTo>
                      <a:lnTo>
                        <a:pt x="2250" y="1924"/>
                      </a:lnTo>
                      <a:lnTo>
                        <a:pt x="2320" y="1950"/>
                      </a:lnTo>
                      <a:lnTo>
                        <a:pt x="2400" y="1924"/>
                      </a:lnTo>
                      <a:lnTo>
                        <a:pt x="2479" y="1879"/>
                      </a:lnTo>
                      <a:lnTo>
                        <a:pt x="2523" y="1809"/>
                      </a:lnTo>
                      <a:lnTo>
                        <a:pt x="2576" y="1756"/>
                      </a:lnTo>
                      <a:lnTo>
                        <a:pt x="2603" y="1712"/>
                      </a:lnTo>
                      <a:lnTo>
                        <a:pt x="2673" y="1632"/>
                      </a:lnTo>
                      <a:lnTo>
                        <a:pt x="2717" y="1694"/>
                      </a:lnTo>
                      <a:lnTo>
                        <a:pt x="2797" y="1712"/>
                      </a:lnTo>
                      <a:lnTo>
                        <a:pt x="2797" y="1641"/>
                      </a:lnTo>
                      <a:lnTo>
                        <a:pt x="2788" y="1562"/>
                      </a:lnTo>
                      <a:lnTo>
                        <a:pt x="2850" y="1518"/>
                      </a:lnTo>
                      <a:lnTo>
                        <a:pt x="2814" y="1438"/>
                      </a:lnTo>
                      <a:lnTo>
                        <a:pt x="2779" y="1403"/>
                      </a:lnTo>
                      <a:lnTo>
                        <a:pt x="2691" y="1368"/>
                      </a:lnTo>
                      <a:lnTo>
                        <a:pt x="2603" y="1324"/>
                      </a:lnTo>
                      <a:lnTo>
                        <a:pt x="2647" y="1271"/>
                      </a:lnTo>
                      <a:lnTo>
                        <a:pt x="2691" y="1165"/>
                      </a:lnTo>
                      <a:lnTo>
                        <a:pt x="2691" y="1085"/>
                      </a:lnTo>
                      <a:lnTo>
                        <a:pt x="2655" y="1015"/>
                      </a:lnTo>
                      <a:lnTo>
                        <a:pt x="2638" y="926"/>
                      </a:lnTo>
                      <a:lnTo>
                        <a:pt x="2655" y="838"/>
                      </a:lnTo>
                      <a:lnTo>
                        <a:pt x="2726" y="768"/>
                      </a:lnTo>
                      <a:lnTo>
                        <a:pt x="2832" y="697"/>
                      </a:lnTo>
                      <a:lnTo>
                        <a:pt x="2920" y="635"/>
                      </a:lnTo>
                      <a:lnTo>
                        <a:pt x="2964" y="556"/>
                      </a:lnTo>
                      <a:lnTo>
                        <a:pt x="2956" y="468"/>
                      </a:lnTo>
                      <a:lnTo>
                        <a:pt x="3158" y="9"/>
                      </a:lnTo>
                      <a:lnTo>
                        <a:pt x="3097" y="18"/>
                      </a:lnTo>
                      <a:lnTo>
                        <a:pt x="3026" y="18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1" name="Freeform 20">
                  <a:extLst>
                    <a:ext uri="{FF2B5EF4-FFF2-40B4-BE49-F238E27FC236}">
                      <a16:creationId xmlns:a16="http://schemas.microsoft.com/office/drawing/2014/main" id="{C28B238D-BF7A-4CDA-AD1E-31879BFBD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86446" y="3443288"/>
                  <a:ext cx="665163" cy="947737"/>
                </a:xfrm>
                <a:custGeom>
                  <a:avLst/>
                  <a:gdLst>
                    <a:gd name="T0" fmla="*/ 1845 w 1846"/>
                    <a:gd name="T1" fmla="*/ 1536 h 2631"/>
                    <a:gd name="T2" fmla="*/ 1792 w 1846"/>
                    <a:gd name="T3" fmla="*/ 1395 h 2631"/>
                    <a:gd name="T4" fmla="*/ 1845 w 1846"/>
                    <a:gd name="T5" fmla="*/ 1262 h 2631"/>
                    <a:gd name="T6" fmla="*/ 1756 w 1846"/>
                    <a:gd name="T7" fmla="*/ 1156 h 2631"/>
                    <a:gd name="T8" fmla="*/ 1642 w 1846"/>
                    <a:gd name="T9" fmla="*/ 1218 h 2631"/>
                    <a:gd name="T10" fmla="*/ 1527 w 1846"/>
                    <a:gd name="T11" fmla="*/ 1156 h 2631"/>
                    <a:gd name="T12" fmla="*/ 1403 w 1846"/>
                    <a:gd name="T13" fmla="*/ 1033 h 2631"/>
                    <a:gd name="T14" fmla="*/ 1448 w 1846"/>
                    <a:gd name="T15" fmla="*/ 865 h 2631"/>
                    <a:gd name="T16" fmla="*/ 1439 w 1846"/>
                    <a:gd name="T17" fmla="*/ 750 h 2631"/>
                    <a:gd name="T18" fmla="*/ 1456 w 1846"/>
                    <a:gd name="T19" fmla="*/ 600 h 2631"/>
                    <a:gd name="T20" fmla="*/ 1465 w 1846"/>
                    <a:gd name="T21" fmla="*/ 459 h 2631"/>
                    <a:gd name="T22" fmla="*/ 1527 w 1846"/>
                    <a:gd name="T23" fmla="*/ 353 h 2631"/>
                    <a:gd name="T24" fmla="*/ 1545 w 1846"/>
                    <a:gd name="T25" fmla="*/ 239 h 2631"/>
                    <a:gd name="T26" fmla="*/ 1509 w 1846"/>
                    <a:gd name="T27" fmla="*/ 124 h 2631"/>
                    <a:gd name="T28" fmla="*/ 1483 w 1846"/>
                    <a:gd name="T29" fmla="*/ 0 h 2631"/>
                    <a:gd name="T30" fmla="*/ 1333 w 1846"/>
                    <a:gd name="T31" fmla="*/ 18 h 2631"/>
                    <a:gd name="T32" fmla="*/ 1156 w 1846"/>
                    <a:gd name="T33" fmla="*/ 36 h 2631"/>
                    <a:gd name="T34" fmla="*/ 1050 w 1846"/>
                    <a:gd name="T35" fmla="*/ 150 h 2631"/>
                    <a:gd name="T36" fmla="*/ 927 w 1846"/>
                    <a:gd name="T37" fmla="*/ 203 h 2631"/>
                    <a:gd name="T38" fmla="*/ 794 w 1846"/>
                    <a:gd name="T39" fmla="*/ 248 h 2631"/>
                    <a:gd name="T40" fmla="*/ 812 w 1846"/>
                    <a:gd name="T41" fmla="*/ 406 h 2631"/>
                    <a:gd name="T42" fmla="*/ 821 w 1846"/>
                    <a:gd name="T43" fmla="*/ 512 h 2631"/>
                    <a:gd name="T44" fmla="*/ 759 w 1846"/>
                    <a:gd name="T45" fmla="*/ 636 h 2631"/>
                    <a:gd name="T46" fmla="*/ 786 w 1846"/>
                    <a:gd name="T47" fmla="*/ 724 h 2631"/>
                    <a:gd name="T48" fmla="*/ 680 w 1846"/>
                    <a:gd name="T49" fmla="*/ 812 h 2631"/>
                    <a:gd name="T50" fmla="*/ 547 w 1846"/>
                    <a:gd name="T51" fmla="*/ 945 h 2631"/>
                    <a:gd name="T52" fmla="*/ 539 w 1846"/>
                    <a:gd name="T53" fmla="*/ 1077 h 2631"/>
                    <a:gd name="T54" fmla="*/ 433 w 1846"/>
                    <a:gd name="T55" fmla="*/ 1271 h 2631"/>
                    <a:gd name="T56" fmla="*/ 397 w 1846"/>
                    <a:gd name="T57" fmla="*/ 1403 h 2631"/>
                    <a:gd name="T58" fmla="*/ 397 w 1846"/>
                    <a:gd name="T59" fmla="*/ 1500 h 2631"/>
                    <a:gd name="T60" fmla="*/ 265 w 1846"/>
                    <a:gd name="T61" fmla="*/ 1562 h 2631"/>
                    <a:gd name="T62" fmla="*/ 177 w 1846"/>
                    <a:gd name="T63" fmla="*/ 1721 h 2631"/>
                    <a:gd name="T64" fmla="*/ 106 w 1846"/>
                    <a:gd name="T65" fmla="*/ 1889 h 2631"/>
                    <a:gd name="T66" fmla="*/ 80 w 1846"/>
                    <a:gd name="T67" fmla="*/ 2065 h 2631"/>
                    <a:gd name="T68" fmla="*/ 53 w 1846"/>
                    <a:gd name="T69" fmla="*/ 2242 h 2631"/>
                    <a:gd name="T70" fmla="*/ 0 w 1846"/>
                    <a:gd name="T71" fmla="*/ 2383 h 2631"/>
                    <a:gd name="T72" fmla="*/ 18 w 1846"/>
                    <a:gd name="T73" fmla="*/ 2542 h 2631"/>
                    <a:gd name="T74" fmla="*/ 159 w 1846"/>
                    <a:gd name="T75" fmla="*/ 2630 h 2631"/>
                    <a:gd name="T76" fmla="*/ 283 w 1846"/>
                    <a:gd name="T77" fmla="*/ 2568 h 2631"/>
                    <a:gd name="T78" fmla="*/ 389 w 1846"/>
                    <a:gd name="T79" fmla="*/ 2551 h 2631"/>
                    <a:gd name="T80" fmla="*/ 503 w 1846"/>
                    <a:gd name="T81" fmla="*/ 2453 h 2631"/>
                    <a:gd name="T82" fmla="*/ 609 w 1846"/>
                    <a:gd name="T83" fmla="*/ 2392 h 2631"/>
                    <a:gd name="T84" fmla="*/ 653 w 1846"/>
                    <a:gd name="T85" fmla="*/ 2277 h 2631"/>
                    <a:gd name="T86" fmla="*/ 794 w 1846"/>
                    <a:gd name="T87" fmla="*/ 2171 h 2631"/>
                    <a:gd name="T88" fmla="*/ 945 w 1846"/>
                    <a:gd name="T89" fmla="*/ 2145 h 2631"/>
                    <a:gd name="T90" fmla="*/ 1042 w 1846"/>
                    <a:gd name="T91" fmla="*/ 2136 h 2631"/>
                    <a:gd name="T92" fmla="*/ 1209 w 1846"/>
                    <a:gd name="T93" fmla="*/ 2092 h 2631"/>
                    <a:gd name="T94" fmla="*/ 1209 w 1846"/>
                    <a:gd name="T95" fmla="*/ 2180 h 2631"/>
                    <a:gd name="T96" fmla="*/ 1245 w 1846"/>
                    <a:gd name="T97" fmla="*/ 2268 h 2631"/>
                    <a:gd name="T98" fmla="*/ 1430 w 1846"/>
                    <a:gd name="T99" fmla="*/ 2233 h 2631"/>
                    <a:gd name="T100" fmla="*/ 1509 w 1846"/>
                    <a:gd name="T101" fmla="*/ 2109 h 2631"/>
                    <a:gd name="T102" fmla="*/ 1553 w 1846"/>
                    <a:gd name="T103" fmla="*/ 1986 h 2631"/>
                    <a:gd name="T104" fmla="*/ 1598 w 1846"/>
                    <a:gd name="T105" fmla="*/ 1871 h 2631"/>
                    <a:gd name="T106" fmla="*/ 1712 w 1846"/>
                    <a:gd name="T107" fmla="*/ 1774 h 2631"/>
                    <a:gd name="T108" fmla="*/ 1792 w 1846"/>
                    <a:gd name="T109" fmla="*/ 1650 h 26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846" h="2631">
                      <a:moveTo>
                        <a:pt x="1792" y="1650"/>
                      </a:moveTo>
                      <a:lnTo>
                        <a:pt x="1845" y="1536"/>
                      </a:lnTo>
                      <a:lnTo>
                        <a:pt x="1809" y="1474"/>
                      </a:lnTo>
                      <a:lnTo>
                        <a:pt x="1792" y="1395"/>
                      </a:lnTo>
                      <a:lnTo>
                        <a:pt x="1845" y="1342"/>
                      </a:lnTo>
                      <a:lnTo>
                        <a:pt x="1845" y="1262"/>
                      </a:lnTo>
                      <a:lnTo>
                        <a:pt x="1809" y="1209"/>
                      </a:lnTo>
                      <a:lnTo>
                        <a:pt x="1756" y="1156"/>
                      </a:lnTo>
                      <a:lnTo>
                        <a:pt x="1703" y="1183"/>
                      </a:lnTo>
                      <a:lnTo>
                        <a:pt x="1642" y="1218"/>
                      </a:lnTo>
                      <a:lnTo>
                        <a:pt x="1571" y="1209"/>
                      </a:lnTo>
                      <a:lnTo>
                        <a:pt x="1527" y="1156"/>
                      </a:lnTo>
                      <a:lnTo>
                        <a:pt x="1456" y="1139"/>
                      </a:lnTo>
                      <a:lnTo>
                        <a:pt x="1403" y="1033"/>
                      </a:lnTo>
                      <a:lnTo>
                        <a:pt x="1430" y="962"/>
                      </a:lnTo>
                      <a:lnTo>
                        <a:pt x="1448" y="865"/>
                      </a:lnTo>
                      <a:lnTo>
                        <a:pt x="1439" y="830"/>
                      </a:lnTo>
                      <a:lnTo>
                        <a:pt x="1439" y="750"/>
                      </a:lnTo>
                      <a:lnTo>
                        <a:pt x="1439" y="671"/>
                      </a:lnTo>
                      <a:lnTo>
                        <a:pt x="1456" y="600"/>
                      </a:lnTo>
                      <a:lnTo>
                        <a:pt x="1483" y="521"/>
                      </a:lnTo>
                      <a:lnTo>
                        <a:pt x="1465" y="459"/>
                      </a:lnTo>
                      <a:lnTo>
                        <a:pt x="1483" y="398"/>
                      </a:lnTo>
                      <a:lnTo>
                        <a:pt x="1527" y="353"/>
                      </a:lnTo>
                      <a:lnTo>
                        <a:pt x="1509" y="283"/>
                      </a:lnTo>
                      <a:lnTo>
                        <a:pt x="1545" y="239"/>
                      </a:lnTo>
                      <a:lnTo>
                        <a:pt x="1518" y="186"/>
                      </a:lnTo>
                      <a:lnTo>
                        <a:pt x="1509" y="124"/>
                      </a:lnTo>
                      <a:lnTo>
                        <a:pt x="1509" y="45"/>
                      </a:lnTo>
                      <a:lnTo>
                        <a:pt x="1483" y="0"/>
                      </a:lnTo>
                      <a:lnTo>
                        <a:pt x="1448" y="18"/>
                      </a:lnTo>
                      <a:lnTo>
                        <a:pt x="1333" y="18"/>
                      </a:lnTo>
                      <a:lnTo>
                        <a:pt x="1227" y="9"/>
                      </a:lnTo>
                      <a:lnTo>
                        <a:pt x="1156" y="36"/>
                      </a:lnTo>
                      <a:lnTo>
                        <a:pt x="1112" y="80"/>
                      </a:lnTo>
                      <a:lnTo>
                        <a:pt x="1050" y="150"/>
                      </a:lnTo>
                      <a:lnTo>
                        <a:pt x="971" y="168"/>
                      </a:lnTo>
                      <a:lnTo>
                        <a:pt x="927" y="203"/>
                      </a:lnTo>
                      <a:lnTo>
                        <a:pt x="839" y="203"/>
                      </a:lnTo>
                      <a:lnTo>
                        <a:pt x="794" y="248"/>
                      </a:lnTo>
                      <a:lnTo>
                        <a:pt x="830" y="336"/>
                      </a:lnTo>
                      <a:lnTo>
                        <a:pt x="812" y="406"/>
                      </a:lnTo>
                      <a:lnTo>
                        <a:pt x="812" y="459"/>
                      </a:lnTo>
                      <a:lnTo>
                        <a:pt x="821" y="512"/>
                      </a:lnTo>
                      <a:lnTo>
                        <a:pt x="759" y="556"/>
                      </a:lnTo>
                      <a:lnTo>
                        <a:pt x="759" y="636"/>
                      </a:lnTo>
                      <a:lnTo>
                        <a:pt x="733" y="680"/>
                      </a:lnTo>
                      <a:lnTo>
                        <a:pt x="786" y="724"/>
                      </a:lnTo>
                      <a:lnTo>
                        <a:pt x="750" y="777"/>
                      </a:lnTo>
                      <a:lnTo>
                        <a:pt x="680" y="812"/>
                      </a:lnTo>
                      <a:lnTo>
                        <a:pt x="609" y="883"/>
                      </a:lnTo>
                      <a:lnTo>
                        <a:pt x="547" y="945"/>
                      </a:lnTo>
                      <a:lnTo>
                        <a:pt x="530" y="1015"/>
                      </a:lnTo>
                      <a:lnTo>
                        <a:pt x="539" y="1077"/>
                      </a:lnTo>
                      <a:lnTo>
                        <a:pt x="486" y="1174"/>
                      </a:lnTo>
                      <a:lnTo>
                        <a:pt x="433" y="1271"/>
                      </a:lnTo>
                      <a:lnTo>
                        <a:pt x="406" y="1333"/>
                      </a:lnTo>
                      <a:lnTo>
                        <a:pt x="397" y="1403"/>
                      </a:lnTo>
                      <a:lnTo>
                        <a:pt x="424" y="1448"/>
                      </a:lnTo>
                      <a:lnTo>
                        <a:pt x="397" y="1500"/>
                      </a:lnTo>
                      <a:lnTo>
                        <a:pt x="353" y="1545"/>
                      </a:lnTo>
                      <a:lnTo>
                        <a:pt x="265" y="1562"/>
                      </a:lnTo>
                      <a:lnTo>
                        <a:pt x="194" y="1624"/>
                      </a:lnTo>
                      <a:lnTo>
                        <a:pt x="177" y="1721"/>
                      </a:lnTo>
                      <a:lnTo>
                        <a:pt x="150" y="1827"/>
                      </a:lnTo>
                      <a:lnTo>
                        <a:pt x="106" y="1889"/>
                      </a:lnTo>
                      <a:lnTo>
                        <a:pt x="115" y="1977"/>
                      </a:lnTo>
                      <a:lnTo>
                        <a:pt x="80" y="2065"/>
                      </a:lnTo>
                      <a:lnTo>
                        <a:pt x="71" y="2153"/>
                      </a:lnTo>
                      <a:lnTo>
                        <a:pt x="53" y="2242"/>
                      </a:lnTo>
                      <a:lnTo>
                        <a:pt x="18" y="2312"/>
                      </a:lnTo>
                      <a:lnTo>
                        <a:pt x="0" y="2383"/>
                      </a:lnTo>
                      <a:lnTo>
                        <a:pt x="9" y="2480"/>
                      </a:lnTo>
                      <a:lnTo>
                        <a:pt x="18" y="2542"/>
                      </a:lnTo>
                      <a:lnTo>
                        <a:pt x="62" y="2603"/>
                      </a:lnTo>
                      <a:lnTo>
                        <a:pt x="159" y="2630"/>
                      </a:lnTo>
                      <a:lnTo>
                        <a:pt x="247" y="2621"/>
                      </a:lnTo>
                      <a:lnTo>
                        <a:pt x="283" y="2568"/>
                      </a:lnTo>
                      <a:lnTo>
                        <a:pt x="327" y="2533"/>
                      </a:lnTo>
                      <a:lnTo>
                        <a:pt x="389" y="2551"/>
                      </a:lnTo>
                      <a:lnTo>
                        <a:pt x="433" y="2480"/>
                      </a:lnTo>
                      <a:lnTo>
                        <a:pt x="503" y="2453"/>
                      </a:lnTo>
                      <a:lnTo>
                        <a:pt x="592" y="2436"/>
                      </a:lnTo>
                      <a:lnTo>
                        <a:pt x="609" y="2392"/>
                      </a:lnTo>
                      <a:lnTo>
                        <a:pt x="592" y="2330"/>
                      </a:lnTo>
                      <a:lnTo>
                        <a:pt x="653" y="2277"/>
                      </a:lnTo>
                      <a:lnTo>
                        <a:pt x="724" y="2233"/>
                      </a:lnTo>
                      <a:lnTo>
                        <a:pt x="794" y="2171"/>
                      </a:lnTo>
                      <a:lnTo>
                        <a:pt x="847" y="2136"/>
                      </a:lnTo>
                      <a:lnTo>
                        <a:pt x="945" y="2145"/>
                      </a:lnTo>
                      <a:lnTo>
                        <a:pt x="989" y="2189"/>
                      </a:lnTo>
                      <a:lnTo>
                        <a:pt x="1042" y="2136"/>
                      </a:lnTo>
                      <a:lnTo>
                        <a:pt x="1130" y="2100"/>
                      </a:lnTo>
                      <a:lnTo>
                        <a:pt x="1209" y="2092"/>
                      </a:lnTo>
                      <a:lnTo>
                        <a:pt x="1262" y="2145"/>
                      </a:lnTo>
                      <a:lnTo>
                        <a:pt x="1209" y="2180"/>
                      </a:lnTo>
                      <a:lnTo>
                        <a:pt x="1183" y="2233"/>
                      </a:lnTo>
                      <a:lnTo>
                        <a:pt x="1245" y="2268"/>
                      </a:lnTo>
                      <a:lnTo>
                        <a:pt x="1359" y="2268"/>
                      </a:lnTo>
                      <a:lnTo>
                        <a:pt x="1430" y="2233"/>
                      </a:lnTo>
                      <a:lnTo>
                        <a:pt x="1465" y="2180"/>
                      </a:lnTo>
                      <a:lnTo>
                        <a:pt x="1509" y="2109"/>
                      </a:lnTo>
                      <a:lnTo>
                        <a:pt x="1553" y="2048"/>
                      </a:lnTo>
                      <a:lnTo>
                        <a:pt x="1553" y="1986"/>
                      </a:lnTo>
                      <a:lnTo>
                        <a:pt x="1580" y="1942"/>
                      </a:lnTo>
                      <a:lnTo>
                        <a:pt x="1598" y="1871"/>
                      </a:lnTo>
                      <a:lnTo>
                        <a:pt x="1650" y="1827"/>
                      </a:lnTo>
                      <a:lnTo>
                        <a:pt x="1712" y="1774"/>
                      </a:lnTo>
                      <a:lnTo>
                        <a:pt x="1783" y="1712"/>
                      </a:lnTo>
                      <a:lnTo>
                        <a:pt x="1792" y="1650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2" name="Freeform 21">
                  <a:extLst>
                    <a:ext uri="{FF2B5EF4-FFF2-40B4-BE49-F238E27FC236}">
                      <a16:creationId xmlns:a16="http://schemas.microsoft.com/office/drawing/2014/main" id="{607E00AD-0021-4A97-9879-6EBC326A91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46921" y="2982913"/>
                  <a:ext cx="1384300" cy="844550"/>
                </a:xfrm>
                <a:custGeom>
                  <a:avLst/>
                  <a:gdLst>
                    <a:gd name="T0" fmla="*/ 44 w 3847"/>
                    <a:gd name="T1" fmla="*/ 1712 h 2348"/>
                    <a:gd name="T2" fmla="*/ 106 w 3847"/>
                    <a:gd name="T3" fmla="*/ 1562 h 2348"/>
                    <a:gd name="T4" fmla="*/ 150 w 3847"/>
                    <a:gd name="T5" fmla="*/ 1403 h 2348"/>
                    <a:gd name="T6" fmla="*/ 193 w 3847"/>
                    <a:gd name="T7" fmla="*/ 1235 h 2348"/>
                    <a:gd name="T8" fmla="*/ 361 w 3847"/>
                    <a:gd name="T9" fmla="*/ 1174 h 2348"/>
                    <a:gd name="T10" fmla="*/ 590 w 3847"/>
                    <a:gd name="T11" fmla="*/ 1129 h 2348"/>
                    <a:gd name="T12" fmla="*/ 714 w 3847"/>
                    <a:gd name="T13" fmla="*/ 962 h 2348"/>
                    <a:gd name="T14" fmla="*/ 908 w 3847"/>
                    <a:gd name="T15" fmla="*/ 962 h 2348"/>
                    <a:gd name="T16" fmla="*/ 961 w 3847"/>
                    <a:gd name="T17" fmla="*/ 768 h 2348"/>
                    <a:gd name="T18" fmla="*/ 802 w 3847"/>
                    <a:gd name="T19" fmla="*/ 618 h 2348"/>
                    <a:gd name="T20" fmla="*/ 802 w 3847"/>
                    <a:gd name="T21" fmla="*/ 415 h 2348"/>
                    <a:gd name="T22" fmla="*/ 749 w 3847"/>
                    <a:gd name="T23" fmla="*/ 176 h 2348"/>
                    <a:gd name="T24" fmla="*/ 916 w 3847"/>
                    <a:gd name="T25" fmla="*/ 247 h 2348"/>
                    <a:gd name="T26" fmla="*/ 1049 w 3847"/>
                    <a:gd name="T27" fmla="*/ 335 h 2348"/>
                    <a:gd name="T28" fmla="*/ 1287 w 3847"/>
                    <a:gd name="T29" fmla="*/ 221 h 2348"/>
                    <a:gd name="T30" fmla="*/ 1508 w 3847"/>
                    <a:gd name="T31" fmla="*/ 176 h 2348"/>
                    <a:gd name="T32" fmla="*/ 1746 w 3847"/>
                    <a:gd name="T33" fmla="*/ 168 h 2348"/>
                    <a:gd name="T34" fmla="*/ 2011 w 3847"/>
                    <a:gd name="T35" fmla="*/ 132 h 2348"/>
                    <a:gd name="T36" fmla="*/ 2284 w 3847"/>
                    <a:gd name="T37" fmla="*/ 115 h 2348"/>
                    <a:gd name="T38" fmla="*/ 2558 w 3847"/>
                    <a:gd name="T39" fmla="*/ 115 h 2348"/>
                    <a:gd name="T40" fmla="*/ 2893 w 3847"/>
                    <a:gd name="T41" fmla="*/ 88 h 2348"/>
                    <a:gd name="T42" fmla="*/ 3167 w 3847"/>
                    <a:gd name="T43" fmla="*/ 0 h 2348"/>
                    <a:gd name="T44" fmla="*/ 3502 w 3847"/>
                    <a:gd name="T45" fmla="*/ 79 h 2348"/>
                    <a:gd name="T46" fmla="*/ 3661 w 3847"/>
                    <a:gd name="T47" fmla="*/ 185 h 2348"/>
                    <a:gd name="T48" fmla="*/ 3846 w 3847"/>
                    <a:gd name="T49" fmla="*/ 256 h 2348"/>
                    <a:gd name="T50" fmla="*/ 3758 w 3847"/>
                    <a:gd name="T51" fmla="*/ 406 h 2348"/>
                    <a:gd name="T52" fmla="*/ 3635 w 3847"/>
                    <a:gd name="T53" fmla="*/ 538 h 2348"/>
                    <a:gd name="T54" fmla="*/ 3564 w 3847"/>
                    <a:gd name="T55" fmla="*/ 688 h 2348"/>
                    <a:gd name="T56" fmla="*/ 3396 w 3847"/>
                    <a:gd name="T57" fmla="*/ 785 h 2348"/>
                    <a:gd name="T58" fmla="*/ 3114 w 3847"/>
                    <a:gd name="T59" fmla="*/ 882 h 2348"/>
                    <a:gd name="T60" fmla="*/ 2867 w 3847"/>
                    <a:gd name="T61" fmla="*/ 1041 h 2348"/>
                    <a:gd name="T62" fmla="*/ 2699 w 3847"/>
                    <a:gd name="T63" fmla="*/ 1235 h 2348"/>
                    <a:gd name="T64" fmla="*/ 2505 w 3847"/>
                    <a:gd name="T65" fmla="*/ 1447 h 2348"/>
                    <a:gd name="T66" fmla="*/ 2328 w 3847"/>
                    <a:gd name="T67" fmla="*/ 1606 h 2348"/>
                    <a:gd name="T68" fmla="*/ 2037 w 3847"/>
                    <a:gd name="T69" fmla="*/ 1765 h 2348"/>
                    <a:gd name="T70" fmla="*/ 1746 w 3847"/>
                    <a:gd name="T71" fmla="*/ 1924 h 2348"/>
                    <a:gd name="T72" fmla="*/ 1367 w 3847"/>
                    <a:gd name="T73" fmla="*/ 2197 h 2348"/>
                    <a:gd name="T74" fmla="*/ 1137 w 3847"/>
                    <a:gd name="T75" fmla="*/ 2153 h 2348"/>
                    <a:gd name="T76" fmla="*/ 855 w 3847"/>
                    <a:gd name="T77" fmla="*/ 2294 h 2348"/>
                    <a:gd name="T78" fmla="*/ 652 w 3847"/>
                    <a:gd name="T79" fmla="*/ 2268 h 2348"/>
                    <a:gd name="T80" fmla="*/ 440 w 3847"/>
                    <a:gd name="T81" fmla="*/ 2347 h 2348"/>
                    <a:gd name="T82" fmla="*/ 246 w 3847"/>
                    <a:gd name="T83" fmla="*/ 2135 h 2348"/>
                    <a:gd name="T84" fmla="*/ 26 w 3847"/>
                    <a:gd name="T85" fmla="*/ 1862 h 2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847" h="2348">
                      <a:moveTo>
                        <a:pt x="26" y="1862"/>
                      </a:moveTo>
                      <a:lnTo>
                        <a:pt x="0" y="1791"/>
                      </a:lnTo>
                      <a:lnTo>
                        <a:pt x="44" y="1712"/>
                      </a:lnTo>
                      <a:lnTo>
                        <a:pt x="26" y="1624"/>
                      </a:lnTo>
                      <a:lnTo>
                        <a:pt x="44" y="1579"/>
                      </a:lnTo>
                      <a:lnTo>
                        <a:pt x="106" y="1562"/>
                      </a:lnTo>
                      <a:lnTo>
                        <a:pt x="167" y="1509"/>
                      </a:lnTo>
                      <a:lnTo>
                        <a:pt x="202" y="1438"/>
                      </a:lnTo>
                      <a:lnTo>
                        <a:pt x="150" y="1403"/>
                      </a:lnTo>
                      <a:lnTo>
                        <a:pt x="167" y="1341"/>
                      </a:lnTo>
                      <a:lnTo>
                        <a:pt x="150" y="1271"/>
                      </a:lnTo>
                      <a:lnTo>
                        <a:pt x="193" y="1235"/>
                      </a:lnTo>
                      <a:lnTo>
                        <a:pt x="246" y="1182"/>
                      </a:lnTo>
                      <a:lnTo>
                        <a:pt x="290" y="1147"/>
                      </a:lnTo>
                      <a:lnTo>
                        <a:pt x="361" y="1174"/>
                      </a:lnTo>
                      <a:lnTo>
                        <a:pt x="431" y="1200"/>
                      </a:lnTo>
                      <a:lnTo>
                        <a:pt x="511" y="1174"/>
                      </a:lnTo>
                      <a:lnTo>
                        <a:pt x="590" y="1129"/>
                      </a:lnTo>
                      <a:lnTo>
                        <a:pt x="634" y="1059"/>
                      </a:lnTo>
                      <a:lnTo>
                        <a:pt x="687" y="1006"/>
                      </a:lnTo>
                      <a:lnTo>
                        <a:pt x="714" y="962"/>
                      </a:lnTo>
                      <a:lnTo>
                        <a:pt x="784" y="882"/>
                      </a:lnTo>
                      <a:lnTo>
                        <a:pt x="828" y="944"/>
                      </a:lnTo>
                      <a:lnTo>
                        <a:pt x="908" y="962"/>
                      </a:lnTo>
                      <a:lnTo>
                        <a:pt x="908" y="891"/>
                      </a:lnTo>
                      <a:lnTo>
                        <a:pt x="899" y="812"/>
                      </a:lnTo>
                      <a:lnTo>
                        <a:pt x="961" y="768"/>
                      </a:lnTo>
                      <a:lnTo>
                        <a:pt x="925" y="688"/>
                      </a:lnTo>
                      <a:lnTo>
                        <a:pt x="890" y="653"/>
                      </a:lnTo>
                      <a:lnTo>
                        <a:pt x="802" y="618"/>
                      </a:lnTo>
                      <a:lnTo>
                        <a:pt x="714" y="574"/>
                      </a:lnTo>
                      <a:lnTo>
                        <a:pt x="758" y="521"/>
                      </a:lnTo>
                      <a:lnTo>
                        <a:pt x="802" y="415"/>
                      </a:lnTo>
                      <a:lnTo>
                        <a:pt x="802" y="335"/>
                      </a:lnTo>
                      <a:lnTo>
                        <a:pt x="766" y="265"/>
                      </a:lnTo>
                      <a:lnTo>
                        <a:pt x="749" y="176"/>
                      </a:lnTo>
                      <a:lnTo>
                        <a:pt x="837" y="168"/>
                      </a:lnTo>
                      <a:lnTo>
                        <a:pt x="899" y="185"/>
                      </a:lnTo>
                      <a:lnTo>
                        <a:pt x="916" y="247"/>
                      </a:lnTo>
                      <a:lnTo>
                        <a:pt x="952" y="300"/>
                      </a:lnTo>
                      <a:lnTo>
                        <a:pt x="1005" y="291"/>
                      </a:lnTo>
                      <a:lnTo>
                        <a:pt x="1049" y="335"/>
                      </a:lnTo>
                      <a:lnTo>
                        <a:pt x="1128" y="291"/>
                      </a:lnTo>
                      <a:lnTo>
                        <a:pt x="1217" y="247"/>
                      </a:lnTo>
                      <a:lnTo>
                        <a:pt x="1287" y="221"/>
                      </a:lnTo>
                      <a:lnTo>
                        <a:pt x="1402" y="221"/>
                      </a:lnTo>
                      <a:lnTo>
                        <a:pt x="1428" y="176"/>
                      </a:lnTo>
                      <a:lnTo>
                        <a:pt x="1508" y="176"/>
                      </a:lnTo>
                      <a:lnTo>
                        <a:pt x="1578" y="141"/>
                      </a:lnTo>
                      <a:lnTo>
                        <a:pt x="1684" y="141"/>
                      </a:lnTo>
                      <a:lnTo>
                        <a:pt x="1746" y="168"/>
                      </a:lnTo>
                      <a:lnTo>
                        <a:pt x="1861" y="168"/>
                      </a:lnTo>
                      <a:lnTo>
                        <a:pt x="1923" y="124"/>
                      </a:lnTo>
                      <a:lnTo>
                        <a:pt x="2011" y="132"/>
                      </a:lnTo>
                      <a:lnTo>
                        <a:pt x="2099" y="97"/>
                      </a:lnTo>
                      <a:lnTo>
                        <a:pt x="2178" y="53"/>
                      </a:lnTo>
                      <a:lnTo>
                        <a:pt x="2284" y="115"/>
                      </a:lnTo>
                      <a:lnTo>
                        <a:pt x="2364" y="79"/>
                      </a:lnTo>
                      <a:lnTo>
                        <a:pt x="2461" y="97"/>
                      </a:lnTo>
                      <a:lnTo>
                        <a:pt x="2558" y="115"/>
                      </a:lnTo>
                      <a:lnTo>
                        <a:pt x="2690" y="97"/>
                      </a:lnTo>
                      <a:lnTo>
                        <a:pt x="2814" y="124"/>
                      </a:lnTo>
                      <a:lnTo>
                        <a:pt x="2893" y="88"/>
                      </a:lnTo>
                      <a:lnTo>
                        <a:pt x="2981" y="115"/>
                      </a:lnTo>
                      <a:lnTo>
                        <a:pt x="3079" y="44"/>
                      </a:lnTo>
                      <a:lnTo>
                        <a:pt x="3167" y="0"/>
                      </a:lnTo>
                      <a:lnTo>
                        <a:pt x="3299" y="44"/>
                      </a:lnTo>
                      <a:lnTo>
                        <a:pt x="3387" y="35"/>
                      </a:lnTo>
                      <a:lnTo>
                        <a:pt x="3502" y="79"/>
                      </a:lnTo>
                      <a:lnTo>
                        <a:pt x="3555" y="132"/>
                      </a:lnTo>
                      <a:lnTo>
                        <a:pt x="3590" y="185"/>
                      </a:lnTo>
                      <a:lnTo>
                        <a:pt x="3661" y="185"/>
                      </a:lnTo>
                      <a:lnTo>
                        <a:pt x="3732" y="221"/>
                      </a:lnTo>
                      <a:lnTo>
                        <a:pt x="3758" y="265"/>
                      </a:lnTo>
                      <a:lnTo>
                        <a:pt x="3846" y="256"/>
                      </a:lnTo>
                      <a:lnTo>
                        <a:pt x="3838" y="309"/>
                      </a:lnTo>
                      <a:lnTo>
                        <a:pt x="3785" y="335"/>
                      </a:lnTo>
                      <a:lnTo>
                        <a:pt x="3758" y="406"/>
                      </a:lnTo>
                      <a:lnTo>
                        <a:pt x="3696" y="441"/>
                      </a:lnTo>
                      <a:lnTo>
                        <a:pt x="3679" y="494"/>
                      </a:lnTo>
                      <a:lnTo>
                        <a:pt x="3635" y="538"/>
                      </a:lnTo>
                      <a:lnTo>
                        <a:pt x="3635" y="591"/>
                      </a:lnTo>
                      <a:lnTo>
                        <a:pt x="3573" y="635"/>
                      </a:lnTo>
                      <a:lnTo>
                        <a:pt x="3564" y="688"/>
                      </a:lnTo>
                      <a:lnTo>
                        <a:pt x="3502" y="732"/>
                      </a:lnTo>
                      <a:lnTo>
                        <a:pt x="3476" y="776"/>
                      </a:lnTo>
                      <a:lnTo>
                        <a:pt x="3396" y="785"/>
                      </a:lnTo>
                      <a:lnTo>
                        <a:pt x="3326" y="812"/>
                      </a:lnTo>
                      <a:lnTo>
                        <a:pt x="3220" y="812"/>
                      </a:lnTo>
                      <a:lnTo>
                        <a:pt x="3114" y="882"/>
                      </a:lnTo>
                      <a:lnTo>
                        <a:pt x="3017" y="944"/>
                      </a:lnTo>
                      <a:lnTo>
                        <a:pt x="2946" y="988"/>
                      </a:lnTo>
                      <a:lnTo>
                        <a:pt x="2867" y="1041"/>
                      </a:lnTo>
                      <a:lnTo>
                        <a:pt x="2840" y="1138"/>
                      </a:lnTo>
                      <a:lnTo>
                        <a:pt x="2787" y="1182"/>
                      </a:lnTo>
                      <a:lnTo>
                        <a:pt x="2699" y="1235"/>
                      </a:lnTo>
                      <a:lnTo>
                        <a:pt x="2629" y="1288"/>
                      </a:lnTo>
                      <a:lnTo>
                        <a:pt x="2549" y="1332"/>
                      </a:lnTo>
                      <a:lnTo>
                        <a:pt x="2505" y="1447"/>
                      </a:lnTo>
                      <a:lnTo>
                        <a:pt x="2461" y="1527"/>
                      </a:lnTo>
                      <a:lnTo>
                        <a:pt x="2417" y="1579"/>
                      </a:lnTo>
                      <a:lnTo>
                        <a:pt x="2328" y="1606"/>
                      </a:lnTo>
                      <a:lnTo>
                        <a:pt x="2284" y="1668"/>
                      </a:lnTo>
                      <a:lnTo>
                        <a:pt x="2170" y="1694"/>
                      </a:lnTo>
                      <a:lnTo>
                        <a:pt x="2037" y="1765"/>
                      </a:lnTo>
                      <a:lnTo>
                        <a:pt x="1940" y="1818"/>
                      </a:lnTo>
                      <a:lnTo>
                        <a:pt x="1772" y="1853"/>
                      </a:lnTo>
                      <a:lnTo>
                        <a:pt x="1746" y="1924"/>
                      </a:lnTo>
                      <a:lnTo>
                        <a:pt x="1658" y="1950"/>
                      </a:lnTo>
                      <a:lnTo>
                        <a:pt x="1543" y="1985"/>
                      </a:lnTo>
                      <a:lnTo>
                        <a:pt x="1367" y="2197"/>
                      </a:lnTo>
                      <a:lnTo>
                        <a:pt x="1287" y="2224"/>
                      </a:lnTo>
                      <a:lnTo>
                        <a:pt x="1225" y="2197"/>
                      </a:lnTo>
                      <a:lnTo>
                        <a:pt x="1137" y="2153"/>
                      </a:lnTo>
                      <a:lnTo>
                        <a:pt x="1031" y="2162"/>
                      </a:lnTo>
                      <a:lnTo>
                        <a:pt x="952" y="2206"/>
                      </a:lnTo>
                      <a:lnTo>
                        <a:pt x="855" y="2294"/>
                      </a:lnTo>
                      <a:lnTo>
                        <a:pt x="793" y="2268"/>
                      </a:lnTo>
                      <a:lnTo>
                        <a:pt x="731" y="2294"/>
                      </a:lnTo>
                      <a:lnTo>
                        <a:pt x="652" y="2268"/>
                      </a:lnTo>
                      <a:lnTo>
                        <a:pt x="581" y="2329"/>
                      </a:lnTo>
                      <a:lnTo>
                        <a:pt x="511" y="2303"/>
                      </a:lnTo>
                      <a:lnTo>
                        <a:pt x="440" y="2347"/>
                      </a:lnTo>
                      <a:lnTo>
                        <a:pt x="387" y="2285"/>
                      </a:lnTo>
                      <a:lnTo>
                        <a:pt x="343" y="2215"/>
                      </a:lnTo>
                      <a:lnTo>
                        <a:pt x="246" y="2135"/>
                      </a:lnTo>
                      <a:lnTo>
                        <a:pt x="150" y="2029"/>
                      </a:lnTo>
                      <a:lnTo>
                        <a:pt x="79" y="1950"/>
                      </a:lnTo>
                      <a:lnTo>
                        <a:pt x="26" y="1862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3" name="Freeform 22">
                  <a:extLst>
                    <a:ext uri="{FF2B5EF4-FFF2-40B4-BE49-F238E27FC236}">
                      <a16:creationId xmlns:a16="http://schemas.microsoft.com/office/drawing/2014/main" id="{60C46A16-AA20-4BA1-B7C6-6A6F9A0C3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88096" y="3551238"/>
                  <a:ext cx="1649413" cy="1357312"/>
                </a:xfrm>
                <a:custGeom>
                  <a:avLst/>
                  <a:gdLst>
                    <a:gd name="T0" fmla="*/ 4535 w 4580"/>
                    <a:gd name="T1" fmla="*/ 2277 h 3769"/>
                    <a:gd name="T2" fmla="*/ 4349 w 4580"/>
                    <a:gd name="T3" fmla="*/ 2268 h 3769"/>
                    <a:gd name="T4" fmla="*/ 4243 w 4580"/>
                    <a:gd name="T5" fmla="*/ 2268 h 3769"/>
                    <a:gd name="T6" fmla="*/ 4093 w 4580"/>
                    <a:gd name="T7" fmla="*/ 2295 h 3769"/>
                    <a:gd name="T8" fmla="*/ 3899 w 4580"/>
                    <a:gd name="T9" fmla="*/ 2312 h 3769"/>
                    <a:gd name="T10" fmla="*/ 3705 w 4580"/>
                    <a:gd name="T11" fmla="*/ 2330 h 3769"/>
                    <a:gd name="T12" fmla="*/ 3387 w 4580"/>
                    <a:gd name="T13" fmla="*/ 2374 h 3769"/>
                    <a:gd name="T14" fmla="*/ 3246 w 4580"/>
                    <a:gd name="T15" fmla="*/ 2348 h 3769"/>
                    <a:gd name="T16" fmla="*/ 3123 w 4580"/>
                    <a:gd name="T17" fmla="*/ 2418 h 3769"/>
                    <a:gd name="T18" fmla="*/ 2867 w 4580"/>
                    <a:gd name="T19" fmla="*/ 2480 h 3769"/>
                    <a:gd name="T20" fmla="*/ 2787 w 4580"/>
                    <a:gd name="T21" fmla="*/ 2595 h 3769"/>
                    <a:gd name="T22" fmla="*/ 2549 w 4580"/>
                    <a:gd name="T23" fmla="*/ 2630 h 3769"/>
                    <a:gd name="T24" fmla="*/ 2372 w 4580"/>
                    <a:gd name="T25" fmla="*/ 2709 h 3769"/>
                    <a:gd name="T26" fmla="*/ 2276 w 4580"/>
                    <a:gd name="T27" fmla="*/ 2806 h 3769"/>
                    <a:gd name="T28" fmla="*/ 2082 w 4580"/>
                    <a:gd name="T29" fmla="*/ 2877 h 3769"/>
                    <a:gd name="T30" fmla="*/ 1906 w 4580"/>
                    <a:gd name="T31" fmla="*/ 2903 h 3769"/>
                    <a:gd name="T32" fmla="*/ 1676 w 4580"/>
                    <a:gd name="T33" fmla="*/ 2921 h 3769"/>
                    <a:gd name="T34" fmla="*/ 1579 w 4580"/>
                    <a:gd name="T35" fmla="*/ 3715 h 3769"/>
                    <a:gd name="T36" fmla="*/ 1200 w 4580"/>
                    <a:gd name="T37" fmla="*/ 3768 h 3769"/>
                    <a:gd name="T38" fmla="*/ 961 w 4580"/>
                    <a:gd name="T39" fmla="*/ 3645 h 3769"/>
                    <a:gd name="T40" fmla="*/ 706 w 4580"/>
                    <a:gd name="T41" fmla="*/ 3539 h 3769"/>
                    <a:gd name="T42" fmla="*/ 467 w 4580"/>
                    <a:gd name="T43" fmla="*/ 3424 h 3769"/>
                    <a:gd name="T44" fmla="*/ 406 w 4580"/>
                    <a:gd name="T45" fmla="*/ 3159 h 3769"/>
                    <a:gd name="T46" fmla="*/ 326 w 4580"/>
                    <a:gd name="T47" fmla="*/ 2868 h 3769"/>
                    <a:gd name="T48" fmla="*/ 406 w 4580"/>
                    <a:gd name="T49" fmla="*/ 2612 h 3769"/>
                    <a:gd name="T50" fmla="*/ 211 w 4580"/>
                    <a:gd name="T51" fmla="*/ 2374 h 3769"/>
                    <a:gd name="T52" fmla="*/ 26 w 4580"/>
                    <a:gd name="T53" fmla="*/ 2268 h 3769"/>
                    <a:gd name="T54" fmla="*/ 308 w 4580"/>
                    <a:gd name="T55" fmla="*/ 1977 h 3769"/>
                    <a:gd name="T56" fmla="*/ 344 w 4580"/>
                    <a:gd name="T57" fmla="*/ 1748 h 3769"/>
                    <a:gd name="T58" fmla="*/ 441 w 4580"/>
                    <a:gd name="T59" fmla="*/ 1571 h 3769"/>
                    <a:gd name="T60" fmla="*/ 582 w 4580"/>
                    <a:gd name="T61" fmla="*/ 1448 h 3769"/>
                    <a:gd name="T62" fmla="*/ 803 w 4580"/>
                    <a:gd name="T63" fmla="*/ 1121 h 3769"/>
                    <a:gd name="T64" fmla="*/ 1023 w 4580"/>
                    <a:gd name="T65" fmla="*/ 1015 h 3769"/>
                    <a:gd name="T66" fmla="*/ 1244 w 4580"/>
                    <a:gd name="T67" fmla="*/ 936 h 3769"/>
                    <a:gd name="T68" fmla="*/ 1288 w 4580"/>
                    <a:gd name="T69" fmla="*/ 768 h 3769"/>
                    <a:gd name="T70" fmla="*/ 1359 w 4580"/>
                    <a:gd name="T71" fmla="*/ 556 h 3769"/>
                    <a:gd name="T72" fmla="*/ 1544 w 4580"/>
                    <a:gd name="T73" fmla="*/ 733 h 3769"/>
                    <a:gd name="T74" fmla="*/ 1729 w 4580"/>
                    <a:gd name="T75" fmla="*/ 795 h 3769"/>
                    <a:gd name="T76" fmla="*/ 1950 w 4580"/>
                    <a:gd name="T77" fmla="*/ 803 h 3769"/>
                    <a:gd name="T78" fmla="*/ 2135 w 4580"/>
                    <a:gd name="T79" fmla="*/ 283 h 3769"/>
                    <a:gd name="T80" fmla="*/ 2355 w 4580"/>
                    <a:gd name="T81" fmla="*/ 556 h 3769"/>
                    <a:gd name="T82" fmla="*/ 2549 w 4580"/>
                    <a:gd name="T83" fmla="*/ 768 h 3769"/>
                    <a:gd name="T84" fmla="*/ 2761 w 4580"/>
                    <a:gd name="T85" fmla="*/ 689 h 3769"/>
                    <a:gd name="T86" fmla="*/ 2964 w 4580"/>
                    <a:gd name="T87" fmla="*/ 715 h 3769"/>
                    <a:gd name="T88" fmla="*/ 3246 w 4580"/>
                    <a:gd name="T89" fmla="*/ 574 h 3769"/>
                    <a:gd name="T90" fmla="*/ 3476 w 4580"/>
                    <a:gd name="T91" fmla="*/ 618 h 3769"/>
                    <a:gd name="T92" fmla="*/ 3855 w 4580"/>
                    <a:gd name="T93" fmla="*/ 345 h 3769"/>
                    <a:gd name="T94" fmla="*/ 4146 w 4580"/>
                    <a:gd name="T95" fmla="*/ 186 h 3769"/>
                    <a:gd name="T96" fmla="*/ 4437 w 4580"/>
                    <a:gd name="T97" fmla="*/ 27 h 3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80" h="3769">
                      <a:moveTo>
                        <a:pt x="4508" y="0"/>
                      </a:moveTo>
                      <a:lnTo>
                        <a:pt x="4579" y="2259"/>
                      </a:lnTo>
                      <a:lnTo>
                        <a:pt x="4535" y="2277"/>
                      </a:lnTo>
                      <a:lnTo>
                        <a:pt x="4464" y="2242"/>
                      </a:lnTo>
                      <a:lnTo>
                        <a:pt x="4420" y="2268"/>
                      </a:lnTo>
                      <a:lnTo>
                        <a:pt x="4349" y="2268"/>
                      </a:lnTo>
                      <a:lnTo>
                        <a:pt x="4314" y="2233"/>
                      </a:lnTo>
                      <a:lnTo>
                        <a:pt x="4287" y="2198"/>
                      </a:lnTo>
                      <a:lnTo>
                        <a:pt x="4243" y="2268"/>
                      </a:lnTo>
                      <a:lnTo>
                        <a:pt x="4173" y="2295"/>
                      </a:lnTo>
                      <a:lnTo>
                        <a:pt x="4120" y="2251"/>
                      </a:lnTo>
                      <a:lnTo>
                        <a:pt x="4093" y="2295"/>
                      </a:lnTo>
                      <a:lnTo>
                        <a:pt x="4049" y="2277"/>
                      </a:lnTo>
                      <a:lnTo>
                        <a:pt x="3987" y="2312"/>
                      </a:lnTo>
                      <a:lnTo>
                        <a:pt x="3899" y="2312"/>
                      </a:lnTo>
                      <a:lnTo>
                        <a:pt x="3811" y="2312"/>
                      </a:lnTo>
                      <a:lnTo>
                        <a:pt x="3767" y="2268"/>
                      </a:lnTo>
                      <a:lnTo>
                        <a:pt x="3705" y="2330"/>
                      </a:lnTo>
                      <a:lnTo>
                        <a:pt x="3608" y="2339"/>
                      </a:lnTo>
                      <a:lnTo>
                        <a:pt x="3502" y="2356"/>
                      </a:lnTo>
                      <a:lnTo>
                        <a:pt x="3387" y="2374"/>
                      </a:lnTo>
                      <a:lnTo>
                        <a:pt x="3334" y="2303"/>
                      </a:lnTo>
                      <a:lnTo>
                        <a:pt x="3264" y="2303"/>
                      </a:lnTo>
                      <a:lnTo>
                        <a:pt x="3246" y="2348"/>
                      </a:lnTo>
                      <a:lnTo>
                        <a:pt x="3255" y="2427"/>
                      </a:lnTo>
                      <a:lnTo>
                        <a:pt x="3176" y="2383"/>
                      </a:lnTo>
                      <a:lnTo>
                        <a:pt x="3123" y="2418"/>
                      </a:lnTo>
                      <a:lnTo>
                        <a:pt x="3025" y="2418"/>
                      </a:lnTo>
                      <a:lnTo>
                        <a:pt x="2946" y="2480"/>
                      </a:lnTo>
                      <a:lnTo>
                        <a:pt x="2867" y="2480"/>
                      </a:lnTo>
                      <a:lnTo>
                        <a:pt x="2875" y="2524"/>
                      </a:lnTo>
                      <a:lnTo>
                        <a:pt x="2787" y="2542"/>
                      </a:lnTo>
                      <a:lnTo>
                        <a:pt x="2787" y="2595"/>
                      </a:lnTo>
                      <a:lnTo>
                        <a:pt x="2743" y="2630"/>
                      </a:lnTo>
                      <a:lnTo>
                        <a:pt x="2664" y="2612"/>
                      </a:lnTo>
                      <a:lnTo>
                        <a:pt x="2549" y="2630"/>
                      </a:lnTo>
                      <a:lnTo>
                        <a:pt x="2487" y="2621"/>
                      </a:lnTo>
                      <a:lnTo>
                        <a:pt x="2425" y="2656"/>
                      </a:lnTo>
                      <a:lnTo>
                        <a:pt x="2372" y="2709"/>
                      </a:lnTo>
                      <a:lnTo>
                        <a:pt x="2346" y="2762"/>
                      </a:lnTo>
                      <a:lnTo>
                        <a:pt x="2328" y="2806"/>
                      </a:lnTo>
                      <a:lnTo>
                        <a:pt x="2276" y="2806"/>
                      </a:lnTo>
                      <a:lnTo>
                        <a:pt x="2223" y="2824"/>
                      </a:lnTo>
                      <a:lnTo>
                        <a:pt x="2188" y="2868"/>
                      </a:lnTo>
                      <a:lnTo>
                        <a:pt x="2082" y="2877"/>
                      </a:lnTo>
                      <a:lnTo>
                        <a:pt x="2012" y="2886"/>
                      </a:lnTo>
                      <a:lnTo>
                        <a:pt x="1950" y="2921"/>
                      </a:lnTo>
                      <a:lnTo>
                        <a:pt x="1906" y="2903"/>
                      </a:lnTo>
                      <a:lnTo>
                        <a:pt x="1835" y="2921"/>
                      </a:lnTo>
                      <a:lnTo>
                        <a:pt x="1773" y="2895"/>
                      </a:lnTo>
                      <a:lnTo>
                        <a:pt x="1676" y="2921"/>
                      </a:lnTo>
                      <a:lnTo>
                        <a:pt x="1615" y="2886"/>
                      </a:lnTo>
                      <a:lnTo>
                        <a:pt x="1579" y="2939"/>
                      </a:lnTo>
                      <a:lnTo>
                        <a:pt x="1579" y="3715"/>
                      </a:lnTo>
                      <a:lnTo>
                        <a:pt x="1429" y="3724"/>
                      </a:lnTo>
                      <a:lnTo>
                        <a:pt x="1314" y="3751"/>
                      </a:lnTo>
                      <a:lnTo>
                        <a:pt x="1200" y="3768"/>
                      </a:lnTo>
                      <a:lnTo>
                        <a:pt x="1112" y="3733"/>
                      </a:lnTo>
                      <a:lnTo>
                        <a:pt x="1041" y="3680"/>
                      </a:lnTo>
                      <a:lnTo>
                        <a:pt x="961" y="3645"/>
                      </a:lnTo>
                      <a:lnTo>
                        <a:pt x="900" y="3583"/>
                      </a:lnTo>
                      <a:lnTo>
                        <a:pt x="803" y="3556"/>
                      </a:lnTo>
                      <a:lnTo>
                        <a:pt x="706" y="3539"/>
                      </a:lnTo>
                      <a:lnTo>
                        <a:pt x="617" y="3556"/>
                      </a:lnTo>
                      <a:lnTo>
                        <a:pt x="547" y="3503"/>
                      </a:lnTo>
                      <a:lnTo>
                        <a:pt x="467" y="3424"/>
                      </a:lnTo>
                      <a:lnTo>
                        <a:pt x="441" y="3353"/>
                      </a:lnTo>
                      <a:lnTo>
                        <a:pt x="397" y="3301"/>
                      </a:lnTo>
                      <a:lnTo>
                        <a:pt x="406" y="3159"/>
                      </a:lnTo>
                      <a:lnTo>
                        <a:pt x="370" y="3062"/>
                      </a:lnTo>
                      <a:lnTo>
                        <a:pt x="326" y="2974"/>
                      </a:lnTo>
                      <a:lnTo>
                        <a:pt x="326" y="2868"/>
                      </a:lnTo>
                      <a:lnTo>
                        <a:pt x="300" y="2780"/>
                      </a:lnTo>
                      <a:lnTo>
                        <a:pt x="353" y="2718"/>
                      </a:lnTo>
                      <a:lnTo>
                        <a:pt x="406" y="2612"/>
                      </a:lnTo>
                      <a:lnTo>
                        <a:pt x="388" y="2498"/>
                      </a:lnTo>
                      <a:lnTo>
                        <a:pt x="326" y="2436"/>
                      </a:lnTo>
                      <a:lnTo>
                        <a:pt x="211" y="2374"/>
                      </a:lnTo>
                      <a:lnTo>
                        <a:pt x="105" y="2339"/>
                      </a:lnTo>
                      <a:lnTo>
                        <a:pt x="0" y="2339"/>
                      </a:lnTo>
                      <a:lnTo>
                        <a:pt x="26" y="2268"/>
                      </a:lnTo>
                      <a:lnTo>
                        <a:pt x="150" y="2145"/>
                      </a:lnTo>
                      <a:lnTo>
                        <a:pt x="229" y="2074"/>
                      </a:lnTo>
                      <a:lnTo>
                        <a:pt x="308" y="1977"/>
                      </a:lnTo>
                      <a:lnTo>
                        <a:pt x="335" y="1915"/>
                      </a:lnTo>
                      <a:lnTo>
                        <a:pt x="335" y="1836"/>
                      </a:lnTo>
                      <a:lnTo>
                        <a:pt x="344" y="1748"/>
                      </a:lnTo>
                      <a:lnTo>
                        <a:pt x="370" y="1659"/>
                      </a:lnTo>
                      <a:lnTo>
                        <a:pt x="423" y="1633"/>
                      </a:lnTo>
                      <a:lnTo>
                        <a:pt x="441" y="1571"/>
                      </a:lnTo>
                      <a:lnTo>
                        <a:pt x="485" y="1518"/>
                      </a:lnTo>
                      <a:lnTo>
                        <a:pt x="529" y="1500"/>
                      </a:lnTo>
                      <a:lnTo>
                        <a:pt x="582" y="1448"/>
                      </a:lnTo>
                      <a:lnTo>
                        <a:pt x="626" y="1386"/>
                      </a:lnTo>
                      <a:lnTo>
                        <a:pt x="688" y="1271"/>
                      </a:lnTo>
                      <a:lnTo>
                        <a:pt x="803" y="1121"/>
                      </a:lnTo>
                      <a:lnTo>
                        <a:pt x="882" y="1112"/>
                      </a:lnTo>
                      <a:lnTo>
                        <a:pt x="970" y="1077"/>
                      </a:lnTo>
                      <a:lnTo>
                        <a:pt x="1023" y="1015"/>
                      </a:lnTo>
                      <a:lnTo>
                        <a:pt x="1120" y="1015"/>
                      </a:lnTo>
                      <a:lnTo>
                        <a:pt x="1200" y="980"/>
                      </a:lnTo>
                      <a:lnTo>
                        <a:pt x="1244" y="936"/>
                      </a:lnTo>
                      <a:lnTo>
                        <a:pt x="1306" y="900"/>
                      </a:lnTo>
                      <a:lnTo>
                        <a:pt x="1341" y="856"/>
                      </a:lnTo>
                      <a:lnTo>
                        <a:pt x="1288" y="768"/>
                      </a:lnTo>
                      <a:lnTo>
                        <a:pt x="1253" y="689"/>
                      </a:lnTo>
                      <a:lnTo>
                        <a:pt x="1297" y="609"/>
                      </a:lnTo>
                      <a:lnTo>
                        <a:pt x="1359" y="556"/>
                      </a:lnTo>
                      <a:lnTo>
                        <a:pt x="1438" y="565"/>
                      </a:lnTo>
                      <a:lnTo>
                        <a:pt x="1517" y="627"/>
                      </a:lnTo>
                      <a:lnTo>
                        <a:pt x="1544" y="733"/>
                      </a:lnTo>
                      <a:lnTo>
                        <a:pt x="1597" y="821"/>
                      </a:lnTo>
                      <a:lnTo>
                        <a:pt x="1667" y="821"/>
                      </a:lnTo>
                      <a:lnTo>
                        <a:pt x="1729" y="795"/>
                      </a:lnTo>
                      <a:lnTo>
                        <a:pt x="1782" y="750"/>
                      </a:lnTo>
                      <a:lnTo>
                        <a:pt x="1862" y="768"/>
                      </a:lnTo>
                      <a:lnTo>
                        <a:pt x="1950" y="803"/>
                      </a:lnTo>
                      <a:lnTo>
                        <a:pt x="2012" y="848"/>
                      </a:lnTo>
                      <a:lnTo>
                        <a:pt x="2082" y="874"/>
                      </a:lnTo>
                      <a:lnTo>
                        <a:pt x="2135" y="283"/>
                      </a:lnTo>
                      <a:lnTo>
                        <a:pt x="2188" y="371"/>
                      </a:lnTo>
                      <a:lnTo>
                        <a:pt x="2259" y="450"/>
                      </a:lnTo>
                      <a:lnTo>
                        <a:pt x="2355" y="556"/>
                      </a:lnTo>
                      <a:lnTo>
                        <a:pt x="2452" y="636"/>
                      </a:lnTo>
                      <a:lnTo>
                        <a:pt x="2496" y="706"/>
                      </a:lnTo>
                      <a:lnTo>
                        <a:pt x="2549" y="768"/>
                      </a:lnTo>
                      <a:lnTo>
                        <a:pt x="2620" y="724"/>
                      </a:lnTo>
                      <a:lnTo>
                        <a:pt x="2690" y="750"/>
                      </a:lnTo>
                      <a:lnTo>
                        <a:pt x="2761" y="689"/>
                      </a:lnTo>
                      <a:lnTo>
                        <a:pt x="2840" y="715"/>
                      </a:lnTo>
                      <a:lnTo>
                        <a:pt x="2902" y="689"/>
                      </a:lnTo>
                      <a:lnTo>
                        <a:pt x="2964" y="715"/>
                      </a:lnTo>
                      <a:lnTo>
                        <a:pt x="3061" y="627"/>
                      </a:lnTo>
                      <a:lnTo>
                        <a:pt x="3140" y="583"/>
                      </a:lnTo>
                      <a:lnTo>
                        <a:pt x="3246" y="574"/>
                      </a:lnTo>
                      <a:lnTo>
                        <a:pt x="3334" y="618"/>
                      </a:lnTo>
                      <a:lnTo>
                        <a:pt x="3396" y="645"/>
                      </a:lnTo>
                      <a:lnTo>
                        <a:pt x="3476" y="618"/>
                      </a:lnTo>
                      <a:lnTo>
                        <a:pt x="3652" y="406"/>
                      </a:lnTo>
                      <a:lnTo>
                        <a:pt x="3767" y="371"/>
                      </a:lnTo>
                      <a:lnTo>
                        <a:pt x="3855" y="345"/>
                      </a:lnTo>
                      <a:lnTo>
                        <a:pt x="3881" y="274"/>
                      </a:lnTo>
                      <a:lnTo>
                        <a:pt x="4049" y="239"/>
                      </a:lnTo>
                      <a:lnTo>
                        <a:pt x="4146" y="186"/>
                      </a:lnTo>
                      <a:lnTo>
                        <a:pt x="4279" y="115"/>
                      </a:lnTo>
                      <a:lnTo>
                        <a:pt x="4393" y="89"/>
                      </a:lnTo>
                      <a:lnTo>
                        <a:pt x="4437" y="27"/>
                      </a:lnTo>
                      <a:lnTo>
                        <a:pt x="4526" y="0"/>
                      </a:lnTo>
                      <a:lnTo>
                        <a:pt x="4508" y="0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4" name="Freeform 23">
                  <a:extLst>
                    <a:ext uri="{FF2B5EF4-FFF2-40B4-BE49-F238E27FC236}">
                      <a16:creationId xmlns:a16="http://schemas.microsoft.com/office/drawing/2014/main" id="{4BE06083-8E91-44DC-867C-38EC5EB88C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80071" y="4037013"/>
                  <a:ext cx="882650" cy="928687"/>
                </a:xfrm>
                <a:custGeom>
                  <a:avLst/>
                  <a:gdLst>
                    <a:gd name="T0" fmla="*/ 1994 w 2454"/>
                    <a:gd name="T1" fmla="*/ 918 h 2578"/>
                    <a:gd name="T2" fmla="*/ 2197 w 2454"/>
                    <a:gd name="T3" fmla="*/ 724 h 2578"/>
                    <a:gd name="T4" fmla="*/ 2303 w 2454"/>
                    <a:gd name="T5" fmla="*/ 565 h 2578"/>
                    <a:gd name="T6" fmla="*/ 2312 w 2454"/>
                    <a:gd name="T7" fmla="*/ 398 h 2578"/>
                    <a:gd name="T8" fmla="*/ 2391 w 2454"/>
                    <a:gd name="T9" fmla="*/ 283 h 2578"/>
                    <a:gd name="T10" fmla="*/ 2453 w 2454"/>
                    <a:gd name="T11" fmla="*/ 168 h 2578"/>
                    <a:gd name="T12" fmla="*/ 2426 w 2454"/>
                    <a:gd name="T13" fmla="*/ 36 h 2578"/>
                    <a:gd name="T14" fmla="*/ 2356 w 2454"/>
                    <a:gd name="T15" fmla="*/ 62 h 2578"/>
                    <a:gd name="T16" fmla="*/ 2223 w 2454"/>
                    <a:gd name="T17" fmla="*/ 177 h 2578"/>
                    <a:gd name="T18" fmla="*/ 2153 w 2454"/>
                    <a:gd name="T19" fmla="*/ 292 h 2578"/>
                    <a:gd name="T20" fmla="*/ 2126 w 2454"/>
                    <a:gd name="T21" fmla="*/ 398 h 2578"/>
                    <a:gd name="T22" fmla="*/ 2038 w 2454"/>
                    <a:gd name="T23" fmla="*/ 530 h 2578"/>
                    <a:gd name="T24" fmla="*/ 1932 w 2454"/>
                    <a:gd name="T25" fmla="*/ 618 h 2578"/>
                    <a:gd name="T26" fmla="*/ 1756 w 2454"/>
                    <a:gd name="T27" fmla="*/ 583 h 2578"/>
                    <a:gd name="T28" fmla="*/ 1835 w 2454"/>
                    <a:gd name="T29" fmla="*/ 495 h 2578"/>
                    <a:gd name="T30" fmla="*/ 1703 w 2454"/>
                    <a:gd name="T31" fmla="*/ 450 h 2578"/>
                    <a:gd name="T32" fmla="*/ 1562 w 2454"/>
                    <a:gd name="T33" fmla="*/ 539 h 2578"/>
                    <a:gd name="T34" fmla="*/ 1420 w 2454"/>
                    <a:gd name="T35" fmla="*/ 486 h 2578"/>
                    <a:gd name="T36" fmla="*/ 1297 w 2454"/>
                    <a:gd name="T37" fmla="*/ 583 h 2578"/>
                    <a:gd name="T38" fmla="*/ 1165 w 2454"/>
                    <a:gd name="T39" fmla="*/ 680 h 2578"/>
                    <a:gd name="T40" fmla="*/ 1165 w 2454"/>
                    <a:gd name="T41" fmla="*/ 786 h 2578"/>
                    <a:gd name="T42" fmla="*/ 1006 w 2454"/>
                    <a:gd name="T43" fmla="*/ 830 h 2578"/>
                    <a:gd name="T44" fmla="*/ 900 w 2454"/>
                    <a:gd name="T45" fmla="*/ 883 h 2578"/>
                    <a:gd name="T46" fmla="*/ 820 w 2454"/>
                    <a:gd name="T47" fmla="*/ 971 h 2578"/>
                    <a:gd name="T48" fmla="*/ 688 w 2454"/>
                    <a:gd name="T49" fmla="*/ 1024 h 2578"/>
                    <a:gd name="T50" fmla="*/ 741 w 2454"/>
                    <a:gd name="T51" fmla="*/ 1227 h 2578"/>
                    <a:gd name="T52" fmla="*/ 829 w 2454"/>
                    <a:gd name="T53" fmla="*/ 1359 h 2578"/>
                    <a:gd name="T54" fmla="*/ 891 w 2454"/>
                    <a:gd name="T55" fmla="*/ 1483 h 2578"/>
                    <a:gd name="T56" fmla="*/ 829 w 2454"/>
                    <a:gd name="T57" fmla="*/ 1545 h 2578"/>
                    <a:gd name="T58" fmla="*/ 714 w 2454"/>
                    <a:gd name="T59" fmla="*/ 1518 h 2578"/>
                    <a:gd name="T60" fmla="*/ 635 w 2454"/>
                    <a:gd name="T61" fmla="*/ 1580 h 2578"/>
                    <a:gd name="T62" fmla="*/ 520 w 2454"/>
                    <a:gd name="T63" fmla="*/ 1633 h 2578"/>
                    <a:gd name="T64" fmla="*/ 361 w 2454"/>
                    <a:gd name="T65" fmla="*/ 1606 h 2578"/>
                    <a:gd name="T66" fmla="*/ 300 w 2454"/>
                    <a:gd name="T67" fmla="*/ 1712 h 2578"/>
                    <a:gd name="T68" fmla="*/ 300 w 2454"/>
                    <a:gd name="T69" fmla="*/ 1818 h 2578"/>
                    <a:gd name="T70" fmla="*/ 300 w 2454"/>
                    <a:gd name="T71" fmla="*/ 1942 h 2578"/>
                    <a:gd name="T72" fmla="*/ 167 w 2454"/>
                    <a:gd name="T73" fmla="*/ 1933 h 2578"/>
                    <a:gd name="T74" fmla="*/ 8 w 2454"/>
                    <a:gd name="T75" fmla="*/ 1924 h 2578"/>
                    <a:gd name="T76" fmla="*/ 26 w 2454"/>
                    <a:gd name="T77" fmla="*/ 2065 h 2578"/>
                    <a:gd name="T78" fmla="*/ 35 w 2454"/>
                    <a:gd name="T79" fmla="*/ 2189 h 2578"/>
                    <a:gd name="T80" fmla="*/ 176 w 2454"/>
                    <a:gd name="T81" fmla="*/ 2233 h 2578"/>
                    <a:gd name="T82" fmla="*/ 220 w 2454"/>
                    <a:gd name="T83" fmla="*/ 2409 h 2578"/>
                    <a:gd name="T84" fmla="*/ 335 w 2454"/>
                    <a:gd name="T85" fmla="*/ 2489 h 2578"/>
                    <a:gd name="T86" fmla="*/ 441 w 2454"/>
                    <a:gd name="T87" fmla="*/ 2533 h 2578"/>
                    <a:gd name="T88" fmla="*/ 564 w 2454"/>
                    <a:gd name="T89" fmla="*/ 2559 h 2578"/>
                    <a:gd name="T90" fmla="*/ 679 w 2454"/>
                    <a:gd name="T91" fmla="*/ 2577 h 2578"/>
                    <a:gd name="T92" fmla="*/ 829 w 2454"/>
                    <a:gd name="T93" fmla="*/ 2471 h 2578"/>
                    <a:gd name="T94" fmla="*/ 962 w 2454"/>
                    <a:gd name="T95" fmla="*/ 2348 h 2578"/>
                    <a:gd name="T96" fmla="*/ 1032 w 2454"/>
                    <a:gd name="T97" fmla="*/ 2215 h 2578"/>
                    <a:gd name="T98" fmla="*/ 1138 w 2454"/>
                    <a:gd name="T99" fmla="*/ 2092 h 2578"/>
                    <a:gd name="T100" fmla="*/ 1270 w 2454"/>
                    <a:gd name="T101" fmla="*/ 1959 h 2578"/>
                    <a:gd name="T102" fmla="*/ 1376 w 2454"/>
                    <a:gd name="T103" fmla="*/ 1827 h 2578"/>
                    <a:gd name="T104" fmla="*/ 1465 w 2454"/>
                    <a:gd name="T105" fmla="*/ 1721 h 2578"/>
                    <a:gd name="T106" fmla="*/ 1570 w 2454"/>
                    <a:gd name="T107" fmla="*/ 1553 h 2578"/>
                    <a:gd name="T108" fmla="*/ 1615 w 2454"/>
                    <a:gd name="T109" fmla="*/ 1421 h 2578"/>
                    <a:gd name="T110" fmla="*/ 1720 w 2454"/>
                    <a:gd name="T111" fmla="*/ 1456 h 2578"/>
                    <a:gd name="T112" fmla="*/ 1888 w 2454"/>
                    <a:gd name="T113" fmla="*/ 1333 h 2578"/>
                    <a:gd name="T114" fmla="*/ 1862 w 2454"/>
                    <a:gd name="T115" fmla="*/ 1236 h 2578"/>
                    <a:gd name="T116" fmla="*/ 1844 w 2454"/>
                    <a:gd name="T117" fmla="*/ 1130 h 2578"/>
                    <a:gd name="T118" fmla="*/ 1968 w 2454"/>
                    <a:gd name="T119" fmla="*/ 989 h 2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54" h="2578">
                      <a:moveTo>
                        <a:pt x="1968" y="989"/>
                      </a:moveTo>
                      <a:lnTo>
                        <a:pt x="1994" y="918"/>
                      </a:lnTo>
                      <a:lnTo>
                        <a:pt x="2118" y="795"/>
                      </a:lnTo>
                      <a:lnTo>
                        <a:pt x="2197" y="724"/>
                      </a:lnTo>
                      <a:lnTo>
                        <a:pt x="2276" y="627"/>
                      </a:lnTo>
                      <a:lnTo>
                        <a:pt x="2303" y="565"/>
                      </a:lnTo>
                      <a:lnTo>
                        <a:pt x="2303" y="486"/>
                      </a:lnTo>
                      <a:lnTo>
                        <a:pt x="2312" y="398"/>
                      </a:lnTo>
                      <a:lnTo>
                        <a:pt x="2338" y="309"/>
                      </a:lnTo>
                      <a:lnTo>
                        <a:pt x="2391" y="283"/>
                      </a:lnTo>
                      <a:lnTo>
                        <a:pt x="2409" y="221"/>
                      </a:lnTo>
                      <a:lnTo>
                        <a:pt x="2453" y="168"/>
                      </a:lnTo>
                      <a:lnTo>
                        <a:pt x="2444" y="115"/>
                      </a:lnTo>
                      <a:lnTo>
                        <a:pt x="2426" y="36"/>
                      </a:lnTo>
                      <a:lnTo>
                        <a:pt x="2365" y="0"/>
                      </a:lnTo>
                      <a:lnTo>
                        <a:pt x="2356" y="62"/>
                      </a:lnTo>
                      <a:lnTo>
                        <a:pt x="2285" y="124"/>
                      </a:lnTo>
                      <a:lnTo>
                        <a:pt x="2223" y="177"/>
                      </a:lnTo>
                      <a:lnTo>
                        <a:pt x="2171" y="221"/>
                      </a:lnTo>
                      <a:lnTo>
                        <a:pt x="2153" y="292"/>
                      </a:lnTo>
                      <a:lnTo>
                        <a:pt x="2126" y="336"/>
                      </a:lnTo>
                      <a:lnTo>
                        <a:pt x="2126" y="398"/>
                      </a:lnTo>
                      <a:lnTo>
                        <a:pt x="2082" y="459"/>
                      </a:lnTo>
                      <a:lnTo>
                        <a:pt x="2038" y="530"/>
                      </a:lnTo>
                      <a:lnTo>
                        <a:pt x="2003" y="583"/>
                      </a:lnTo>
                      <a:lnTo>
                        <a:pt x="1932" y="618"/>
                      </a:lnTo>
                      <a:lnTo>
                        <a:pt x="1818" y="618"/>
                      </a:lnTo>
                      <a:lnTo>
                        <a:pt x="1756" y="583"/>
                      </a:lnTo>
                      <a:lnTo>
                        <a:pt x="1782" y="530"/>
                      </a:lnTo>
                      <a:lnTo>
                        <a:pt x="1835" y="495"/>
                      </a:lnTo>
                      <a:lnTo>
                        <a:pt x="1782" y="442"/>
                      </a:lnTo>
                      <a:lnTo>
                        <a:pt x="1703" y="450"/>
                      </a:lnTo>
                      <a:lnTo>
                        <a:pt x="1615" y="486"/>
                      </a:lnTo>
                      <a:lnTo>
                        <a:pt x="1562" y="539"/>
                      </a:lnTo>
                      <a:lnTo>
                        <a:pt x="1518" y="495"/>
                      </a:lnTo>
                      <a:lnTo>
                        <a:pt x="1420" y="486"/>
                      </a:lnTo>
                      <a:lnTo>
                        <a:pt x="1367" y="521"/>
                      </a:lnTo>
                      <a:lnTo>
                        <a:pt x="1297" y="583"/>
                      </a:lnTo>
                      <a:lnTo>
                        <a:pt x="1226" y="627"/>
                      </a:lnTo>
                      <a:lnTo>
                        <a:pt x="1165" y="680"/>
                      </a:lnTo>
                      <a:lnTo>
                        <a:pt x="1182" y="742"/>
                      </a:lnTo>
                      <a:lnTo>
                        <a:pt x="1165" y="786"/>
                      </a:lnTo>
                      <a:lnTo>
                        <a:pt x="1076" y="803"/>
                      </a:lnTo>
                      <a:lnTo>
                        <a:pt x="1006" y="830"/>
                      </a:lnTo>
                      <a:lnTo>
                        <a:pt x="962" y="901"/>
                      </a:lnTo>
                      <a:lnTo>
                        <a:pt x="900" y="883"/>
                      </a:lnTo>
                      <a:lnTo>
                        <a:pt x="856" y="918"/>
                      </a:lnTo>
                      <a:lnTo>
                        <a:pt x="820" y="971"/>
                      </a:lnTo>
                      <a:lnTo>
                        <a:pt x="732" y="980"/>
                      </a:lnTo>
                      <a:lnTo>
                        <a:pt x="688" y="1024"/>
                      </a:lnTo>
                      <a:lnTo>
                        <a:pt x="714" y="1121"/>
                      </a:lnTo>
                      <a:lnTo>
                        <a:pt x="741" y="1227"/>
                      </a:lnTo>
                      <a:lnTo>
                        <a:pt x="776" y="1289"/>
                      </a:lnTo>
                      <a:lnTo>
                        <a:pt x="829" y="1359"/>
                      </a:lnTo>
                      <a:lnTo>
                        <a:pt x="873" y="1430"/>
                      </a:lnTo>
                      <a:lnTo>
                        <a:pt x="891" y="1483"/>
                      </a:lnTo>
                      <a:lnTo>
                        <a:pt x="891" y="1536"/>
                      </a:lnTo>
                      <a:lnTo>
                        <a:pt x="829" y="1545"/>
                      </a:lnTo>
                      <a:lnTo>
                        <a:pt x="776" y="1518"/>
                      </a:lnTo>
                      <a:lnTo>
                        <a:pt x="714" y="1518"/>
                      </a:lnTo>
                      <a:lnTo>
                        <a:pt x="670" y="1509"/>
                      </a:lnTo>
                      <a:lnTo>
                        <a:pt x="635" y="1580"/>
                      </a:lnTo>
                      <a:lnTo>
                        <a:pt x="564" y="1624"/>
                      </a:lnTo>
                      <a:lnTo>
                        <a:pt x="520" y="1633"/>
                      </a:lnTo>
                      <a:lnTo>
                        <a:pt x="432" y="1598"/>
                      </a:lnTo>
                      <a:lnTo>
                        <a:pt x="361" y="1606"/>
                      </a:lnTo>
                      <a:lnTo>
                        <a:pt x="344" y="1686"/>
                      </a:lnTo>
                      <a:lnTo>
                        <a:pt x="300" y="1712"/>
                      </a:lnTo>
                      <a:lnTo>
                        <a:pt x="247" y="1765"/>
                      </a:lnTo>
                      <a:lnTo>
                        <a:pt x="300" y="1818"/>
                      </a:lnTo>
                      <a:lnTo>
                        <a:pt x="335" y="1898"/>
                      </a:lnTo>
                      <a:lnTo>
                        <a:pt x="300" y="1942"/>
                      </a:lnTo>
                      <a:lnTo>
                        <a:pt x="229" y="1986"/>
                      </a:lnTo>
                      <a:lnTo>
                        <a:pt x="167" y="1933"/>
                      </a:lnTo>
                      <a:lnTo>
                        <a:pt x="106" y="1898"/>
                      </a:lnTo>
                      <a:lnTo>
                        <a:pt x="8" y="1924"/>
                      </a:lnTo>
                      <a:lnTo>
                        <a:pt x="0" y="2003"/>
                      </a:lnTo>
                      <a:lnTo>
                        <a:pt x="26" y="2065"/>
                      </a:lnTo>
                      <a:lnTo>
                        <a:pt x="17" y="2127"/>
                      </a:lnTo>
                      <a:lnTo>
                        <a:pt x="35" y="2189"/>
                      </a:lnTo>
                      <a:lnTo>
                        <a:pt x="97" y="2206"/>
                      </a:lnTo>
                      <a:lnTo>
                        <a:pt x="176" y="2233"/>
                      </a:lnTo>
                      <a:lnTo>
                        <a:pt x="229" y="2277"/>
                      </a:lnTo>
                      <a:lnTo>
                        <a:pt x="220" y="2409"/>
                      </a:lnTo>
                      <a:lnTo>
                        <a:pt x="256" y="2471"/>
                      </a:lnTo>
                      <a:lnTo>
                        <a:pt x="335" y="2489"/>
                      </a:lnTo>
                      <a:lnTo>
                        <a:pt x="397" y="2489"/>
                      </a:lnTo>
                      <a:lnTo>
                        <a:pt x="441" y="2533"/>
                      </a:lnTo>
                      <a:lnTo>
                        <a:pt x="494" y="2568"/>
                      </a:lnTo>
                      <a:lnTo>
                        <a:pt x="564" y="2559"/>
                      </a:lnTo>
                      <a:lnTo>
                        <a:pt x="635" y="2551"/>
                      </a:lnTo>
                      <a:lnTo>
                        <a:pt x="679" y="2577"/>
                      </a:lnTo>
                      <a:lnTo>
                        <a:pt x="767" y="2551"/>
                      </a:lnTo>
                      <a:lnTo>
                        <a:pt x="829" y="2471"/>
                      </a:lnTo>
                      <a:lnTo>
                        <a:pt x="909" y="2401"/>
                      </a:lnTo>
                      <a:lnTo>
                        <a:pt x="962" y="2348"/>
                      </a:lnTo>
                      <a:lnTo>
                        <a:pt x="979" y="2268"/>
                      </a:lnTo>
                      <a:lnTo>
                        <a:pt x="1032" y="2215"/>
                      </a:lnTo>
                      <a:lnTo>
                        <a:pt x="1094" y="2162"/>
                      </a:lnTo>
                      <a:lnTo>
                        <a:pt x="1138" y="2092"/>
                      </a:lnTo>
                      <a:lnTo>
                        <a:pt x="1235" y="2039"/>
                      </a:lnTo>
                      <a:lnTo>
                        <a:pt x="1270" y="1959"/>
                      </a:lnTo>
                      <a:lnTo>
                        <a:pt x="1315" y="1889"/>
                      </a:lnTo>
                      <a:lnTo>
                        <a:pt x="1376" y="1827"/>
                      </a:lnTo>
                      <a:lnTo>
                        <a:pt x="1412" y="1756"/>
                      </a:lnTo>
                      <a:lnTo>
                        <a:pt x="1465" y="1721"/>
                      </a:lnTo>
                      <a:lnTo>
                        <a:pt x="1526" y="1651"/>
                      </a:lnTo>
                      <a:lnTo>
                        <a:pt x="1570" y="1553"/>
                      </a:lnTo>
                      <a:lnTo>
                        <a:pt x="1588" y="1465"/>
                      </a:lnTo>
                      <a:lnTo>
                        <a:pt x="1615" y="1421"/>
                      </a:lnTo>
                      <a:lnTo>
                        <a:pt x="1676" y="1430"/>
                      </a:lnTo>
                      <a:lnTo>
                        <a:pt x="1720" y="1456"/>
                      </a:lnTo>
                      <a:lnTo>
                        <a:pt x="1818" y="1403"/>
                      </a:lnTo>
                      <a:lnTo>
                        <a:pt x="1888" y="1333"/>
                      </a:lnTo>
                      <a:lnTo>
                        <a:pt x="1906" y="1280"/>
                      </a:lnTo>
                      <a:lnTo>
                        <a:pt x="1862" y="1236"/>
                      </a:lnTo>
                      <a:lnTo>
                        <a:pt x="1818" y="1183"/>
                      </a:lnTo>
                      <a:lnTo>
                        <a:pt x="1844" y="1130"/>
                      </a:lnTo>
                      <a:lnTo>
                        <a:pt x="1923" y="1042"/>
                      </a:lnTo>
                      <a:lnTo>
                        <a:pt x="1968" y="989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5" name="Freeform 24">
                  <a:extLst>
                    <a:ext uri="{FF2B5EF4-FFF2-40B4-BE49-F238E27FC236}">
                      <a16:creationId xmlns:a16="http://schemas.microsoft.com/office/drawing/2014/main" id="{4250CBA0-4D8E-4026-824C-56708B0BEB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73646" y="4259263"/>
                  <a:ext cx="928688" cy="917575"/>
                </a:xfrm>
                <a:custGeom>
                  <a:avLst/>
                  <a:gdLst>
                    <a:gd name="T0" fmla="*/ 2206 w 2578"/>
                    <a:gd name="T1" fmla="*/ 2021 h 2551"/>
                    <a:gd name="T2" fmla="*/ 2118 w 2578"/>
                    <a:gd name="T3" fmla="*/ 2206 h 2551"/>
                    <a:gd name="T4" fmla="*/ 2383 w 2578"/>
                    <a:gd name="T5" fmla="*/ 2453 h 2551"/>
                    <a:gd name="T6" fmla="*/ 2268 w 2578"/>
                    <a:gd name="T7" fmla="*/ 2506 h 2551"/>
                    <a:gd name="T8" fmla="*/ 2092 w 2578"/>
                    <a:gd name="T9" fmla="*/ 2550 h 2551"/>
                    <a:gd name="T10" fmla="*/ 1942 w 2578"/>
                    <a:gd name="T11" fmla="*/ 2533 h 2551"/>
                    <a:gd name="T12" fmla="*/ 1809 w 2578"/>
                    <a:gd name="T13" fmla="*/ 2391 h 2551"/>
                    <a:gd name="T14" fmla="*/ 1774 w 2578"/>
                    <a:gd name="T15" fmla="*/ 2118 h 2551"/>
                    <a:gd name="T16" fmla="*/ 1597 w 2578"/>
                    <a:gd name="T17" fmla="*/ 2162 h 2551"/>
                    <a:gd name="T18" fmla="*/ 1491 w 2578"/>
                    <a:gd name="T19" fmla="*/ 2180 h 2551"/>
                    <a:gd name="T20" fmla="*/ 1518 w 2578"/>
                    <a:gd name="T21" fmla="*/ 1985 h 2551"/>
                    <a:gd name="T22" fmla="*/ 1394 w 2578"/>
                    <a:gd name="T23" fmla="*/ 1835 h 2551"/>
                    <a:gd name="T24" fmla="*/ 1209 w 2578"/>
                    <a:gd name="T25" fmla="*/ 1791 h 2551"/>
                    <a:gd name="T26" fmla="*/ 971 w 2578"/>
                    <a:gd name="T27" fmla="*/ 1835 h 2551"/>
                    <a:gd name="T28" fmla="*/ 891 w 2578"/>
                    <a:gd name="T29" fmla="*/ 1633 h 2551"/>
                    <a:gd name="T30" fmla="*/ 944 w 2578"/>
                    <a:gd name="T31" fmla="*/ 1483 h 2551"/>
                    <a:gd name="T32" fmla="*/ 838 w 2578"/>
                    <a:gd name="T33" fmla="*/ 1306 h 2551"/>
                    <a:gd name="T34" fmla="*/ 618 w 2578"/>
                    <a:gd name="T35" fmla="*/ 1271 h 2551"/>
                    <a:gd name="T36" fmla="*/ 388 w 2578"/>
                    <a:gd name="T37" fmla="*/ 1218 h 2551"/>
                    <a:gd name="T38" fmla="*/ 230 w 2578"/>
                    <a:gd name="T39" fmla="*/ 1015 h 2551"/>
                    <a:gd name="T40" fmla="*/ 44 w 2578"/>
                    <a:gd name="T41" fmla="*/ 821 h 2551"/>
                    <a:gd name="T42" fmla="*/ 124 w 2578"/>
                    <a:gd name="T43" fmla="*/ 706 h 2551"/>
                    <a:gd name="T44" fmla="*/ 203 w 2578"/>
                    <a:gd name="T45" fmla="*/ 618 h 2551"/>
                    <a:gd name="T46" fmla="*/ 344 w 2578"/>
                    <a:gd name="T47" fmla="*/ 530 h 2551"/>
                    <a:gd name="T48" fmla="*/ 433 w 2578"/>
                    <a:gd name="T49" fmla="*/ 415 h 2551"/>
                    <a:gd name="T50" fmla="*/ 397 w 2578"/>
                    <a:gd name="T51" fmla="*/ 309 h 2551"/>
                    <a:gd name="T52" fmla="*/ 530 w 2578"/>
                    <a:gd name="T53" fmla="*/ 159 h 2551"/>
                    <a:gd name="T54" fmla="*/ 715 w 2578"/>
                    <a:gd name="T55" fmla="*/ 159 h 2551"/>
                    <a:gd name="T56" fmla="*/ 874 w 2578"/>
                    <a:gd name="T57" fmla="*/ 212 h 2551"/>
                    <a:gd name="T58" fmla="*/ 1050 w 2578"/>
                    <a:gd name="T59" fmla="*/ 274 h 2551"/>
                    <a:gd name="T60" fmla="*/ 1289 w 2578"/>
                    <a:gd name="T61" fmla="*/ 327 h 2551"/>
                    <a:gd name="T62" fmla="*/ 1430 w 2578"/>
                    <a:gd name="T63" fmla="*/ 238 h 2551"/>
                    <a:gd name="T64" fmla="*/ 1668 w 2578"/>
                    <a:gd name="T65" fmla="*/ 238 h 2551"/>
                    <a:gd name="T66" fmla="*/ 1756 w 2578"/>
                    <a:gd name="T67" fmla="*/ 88 h 2551"/>
                    <a:gd name="T68" fmla="*/ 1897 w 2578"/>
                    <a:gd name="T69" fmla="*/ 53 h 2551"/>
                    <a:gd name="T70" fmla="*/ 2127 w 2578"/>
                    <a:gd name="T71" fmla="*/ 88 h 2551"/>
                    <a:gd name="T72" fmla="*/ 2268 w 2578"/>
                    <a:gd name="T73" fmla="*/ 212 h 2551"/>
                    <a:gd name="T74" fmla="*/ 2418 w 2578"/>
                    <a:gd name="T75" fmla="*/ 362 h 2551"/>
                    <a:gd name="T76" fmla="*/ 2427 w 2578"/>
                    <a:gd name="T77" fmla="*/ 609 h 2551"/>
                    <a:gd name="T78" fmla="*/ 2559 w 2578"/>
                    <a:gd name="T79" fmla="*/ 812 h 2551"/>
                    <a:gd name="T80" fmla="*/ 2515 w 2578"/>
                    <a:gd name="T81" fmla="*/ 927 h 2551"/>
                    <a:gd name="T82" fmla="*/ 2356 w 2578"/>
                    <a:gd name="T83" fmla="*/ 891 h 2551"/>
                    <a:gd name="T84" fmla="*/ 2206 w 2578"/>
                    <a:gd name="T85" fmla="*/ 1015 h 2551"/>
                    <a:gd name="T86" fmla="*/ 2030 w 2578"/>
                    <a:gd name="T87" fmla="*/ 1068 h 2551"/>
                    <a:gd name="T88" fmla="*/ 1986 w 2578"/>
                    <a:gd name="T89" fmla="*/ 1200 h 2551"/>
                    <a:gd name="T90" fmla="*/ 1915 w 2578"/>
                    <a:gd name="T91" fmla="*/ 1368 h 2551"/>
                    <a:gd name="T92" fmla="*/ 1694 w 2578"/>
                    <a:gd name="T93" fmla="*/ 1306 h 2551"/>
                    <a:gd name="T94" fmla="*/ 1703 w 2578"/>
                    <a:gd name="T95" fmla="*/ 1509 h 2551"/>
                    <a:gd name="T96" fmla="*/ 1862 w 2578"/>
                    <a:gd name="T97" fmla="*/ 1615 h 2551"/>
                    <a:gd name="T98" fmla="*/ 1942 w 2578"/>
                    <a:gd name="T99" fmla="*/ 1853 h 2551"/>
                    <a:gd name="T100" fmla="*/ 2127 w 2578"/>
                    <a:gd name="T101" fmla="*/ 1915 h 2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78" h="2551">
                      <a:moveTo>
                        <a:pt x="2242" y="1941"/>
                      </a:moveTo>
                      <a:lnTo>
                        <a:pt x="2233" y="1985"/>
                      </a:lnTo>
                      <a:lnTo>
                        <a:pt x="2206" y="2021"/>
                      </a:lnTo>
                      <a:lnTo>
                        <a:pt x="2189" y="2091"/>
                      </a:lnTo>
                      <a:lnTo>
                        <a:pt x="2145" y="2136"/>
                      </a:lnTo>
                      <a:lnTo>
                        <a:pt x="2118" y="2206"/>
                      </a:lnTo>
                      <a:lnTo>
                        <a:pt x="2206" y="2286"/>
                      </a:lnTo>
                      <a:lnTo>
                        <a:pt x="2321" y="2391"/>
                      </a:lnTo>
                      <a:lnTo>
                        <a:pt x="2383" y="2453"/>
                      </a:lnTo>
                      <a:lnTo>
                        <a:pt x="2365" y="2497"/>
                      </a:lnTo>
                      <a:lnTo>
                        <a:pt x="2321" y="2515"/>
                      </a:lnTo>
                      <a:lnTo>
                        <a:pt x="2268" y="2506"/>
                      </a:lnTo>
                      <a:lnTo>
                        <a:pt x="2224" y="2533"/>
                      </a:lnTo>
                      <a:lnTo>
                        <a:pt x="2189" y="2550"/>
                      </a:lnTo>
                      <a:lnTo>
                        <a:pt x="2092" y="2550"/>
                      </a:lnTo>
                      <a:lnTo>
                        <a:pt x="2056" y="2506"/>
                      </a:lnTo>
                      <a:lnTo>
                        <a:pt x="2012" y="2541"/>
                      </a:lnTo>
                      <a:lnTo>
                        <a:pt x="1942" y="2533"/>
                      </a:lnTo>
                      <a:lnTo>
                        <a:pt x="1871" y="2488"/>
                      </a:lnTo>
                      <a:lnTo>
                        <a:pt x="1809" y="2471"/>
                      </a:lnTo>
                      <a:lnTo>
                        <a:pt x="1809" y="2391"/>
                      </a:lnTo>
                      <a:lnTo>
                        <a:pt x="1800" y="2303"/>
                      </a:lnTo>
                      <a:lnTo>
                        <a:pt x="1800" y="2188"/>
                      </a:lnTo>
                      <a:lnTo>
                        <a:pt x="1774" y="2118"/>
                      </a:lnTo>
                      <a:lnTo>
                        <a:pt x="1677" y="2083"/>
                      </a:lnTo>
                      <a:lnTo>
                        <a:pt x="1615" y="2100"/>
                      </a:lnTo>
                      <a:lnTo>
                        <a:pt x="1597" y="2162"/>
                      </a:lnTo>
                      <a:lnTo>
                        <a:pt x="1571" y="2206"/>
                      </a:lnTo>
                      <a:lnTo>
                        <a:pt x="1483" y="2224"/>
                      </a:lnTo>
                      <a:lnTo>
                        <a:pt x="1491" y="2180"/>
                      </a:lnTo>
                      <a:lnTo>
                        <a:pt x="1509" y="2127"/>
                      </a:lnTo>
                      <a:lnTo>
                        <a:pt x="1483" y="2056"/>
                      </a:lnTo>
                      <a:lnTo>
                        <a:pt x="1518" y="1985"/>
                      </a:lnTo>
                      <a:lnTo>
                        <a:pt x="1509" y="1915"/>
                      </a:lnTo>
                      <a:lnTo>
                        <a:pt x="1465" y="1862"/>
                      </a:lnTo>
                      <a:lnTo>
                        <a:pt x="1394" y="1835"/>
                      </a:lnTo>
                      <a:lnTo>
                        <a:pt x="1324" y="1818"/>
                      </a:lnTo>
                      <a:lnTo>
                        <a:pt x="1262" y="1774"/>
                      </a:lnTo>
                      <a:lnTo>
                        <a:pt x="1209" y="1791"/>
                      </a:lnTo>
                      <a:lnTo>
                        <a:pt x="1121" y="1818"/>
                      </a:lnTo>
                      <a:lnTo>
                        <a:pt x="1024" y="1800"/>
                      </a:lnTo>
                      <a:lnTo>
                        <a:pt x="971" y="1835"/>
                      </a:lnTo>
                      <a:lnTo>
                        <a:pt x="900" y="1800"/>
                      </a:lnTo>
                      <a:lnTo>
                        <a:pt x="891" y="1721"/>
                      </a:lnTo>
                      <a:lnTo>
                        <a:pt x="891" y="1633"/>
                      </a:lnTo>
                      <a:lnTo>
                        <a:pt x="944" y="1571"/>
                      </a:lnTo>
                      <a:lnTo>
                        <a:pt x="988" y="1527"/>
                      </a:lnTo>
                      <a:lnTo>
                        <a:pt x="944" y="1483"/>
                      </a:lnTo>
                      <a:lnTo>
                        <a:pt x="856" y="1447"/>
                      </a:lnTo>
                      <a:lnTo>
                        <a:pt x="838" y="1385"/>
                      </a:lnTo>
                      <a:lnTo>
                        <a:pt x="838" y="1306"/>
                      </a:lnTo>
                      <a:lnTo>
                        <a:pt x="803" y="1244"/>
                      </a:lnTo>
                      <a:lnTo>
                        <a:pt x="741" y="1253"/>
                      </a:lnTo>
                      <a:lnTo>
                        <a:pt x="618" y="1271"/>
                      </a:lnTo>
                      <a:lnTo>
                        <a:pt x="530" y="1288"/>
                      </a:lnTo>
                      <a:lnTo>
                        <a:pt x="450" y="1253"/>
                      </a:lnTo>
                      <a:lnTo>
                        <a:pt x="388" y="1218"/>
                      </a:lnTo>
                      <a:lnTo>
                        <a:pt x="353" y="1156"/>
                      </a:lnTo>
                      <a:lnTo>
                        <a:pt x="291" y="1103"/>
                      </a:lnTo>
                      <a:lnTo>
                        <a:pt x="230" y="1015"/>
                      </a:lnTo>
                      <a:lnTo>
                        <a:pt x="185" y="953"/>
                      </a:lnTo>
                      <a:lnTo>
                        <a:pt x="106" y="891"/>
                      </a:lnTo>
                      <a:lnTo>
                        <a:pt x="44" y="821"/>
                      </a:lnTo>
                      <a:lnTo>
                        <a:pt x="0" y="759"/>
                      </a:lnTo>
                      <a:lnTo>
                        <a:pt x="53" y="697"/>
                      </a:lnTo>
                      <a:lnTo>
                        <a:pt x="124" y="706"/>
                      </a:lnTo>
                      <a:lnTo>
                        <a:pt x="185" y="741"/>
                      </a:lnTo>
                      <a:lnTo>
                        <a:pt x="194" y="688"/>
                      </a:lnTo>
                      <a:lnTo>
                        <a:pt x="203" y="618"/>
                      </a:lnTo>
                      <a:lnTo>
                        <a:pt x="291" y="583"/>
                      </a:lnTo>
                      <a:lnTo>
                        <a:pt x="353" y="583"/>
                      </a:lnTo>
                      <a:lnTo>
                        <a:pt x="344" y="530"/>
                      </a:lnTo>
                      <a:lnTo>
                        <a:pt x="362" y="477"/>
                      </a:lnTo>
                      <a:lnTo>
                        <a:pt x="424" y="468"/>
                      </a:lnTo>
                      <a:lnTo>
                        <a:pt x="433" y="415"/>
                      </a:lnTo>
                      <a:lnTo>
                        <a:pt x="362" y="380"/>
                      </a:lnTo>
                      <a:lnTo>
                        <a:pt x="309" y="344"/>
                      </a:lnTo>
                      <a:lnTo>
                        <a:pt x="397" y="309"/>
                      </a:lnTo>
                      <a:lnTo>
                        <a:pt x="450" y="274"/>
                      </a:lnTo>
                      <a:lnTo>
                        <a:pt x="494" y="221"/>
                      </a:lnTo>
                      <a:lnTo>
                        <a:pt x="530" y="159"/>
                      </a:lnTo>
                      <a:lnTo>
                        <a:pt x="609" y="115"/>
                      </a:lnTo>
                      <a:lnTo>
                        <a:pt x="680" y="97"/>
                      </a:lnTo>
                      <a:lnTo>
                        <a:pt x="715" y="159"/>
                      </a:lnTo>
                      <a:lnTo>
                        <a:pt x="768" y="203"/>
                      </a:lnTo>
                      <a:lnTo>
                        <a:pt x="812" y="177"/>
                      </a:lnTo>
                      <a:lnTo>
                        <a:pt x="874" y="212"/>
                      </a:lnTo>
                      <a:lnTo>
                        <a:pt x="900" y="274"/>
                      </a:lnTo>
                      <a:lnTo>
                        <a:pt x="971" y="256"/>
                      </a:lnTo>
                      <a:lnTo>
                        <a:pt x="1050" y="274"/>
                      </a:lnTo>
                      <a:lnTo>
                        <a:pt x="1139" y="291"/>
                      </a:lnTo>
                      <a:lnTo>
                        <a:pt x="1200" y="256"/>
                      </a:lnTo>
                      <a:lnTo>
                        <a:pt x="1289" y="327"/>
                      </a:lnTo>
                      <a:lnTo>
                        <a:pt x="1368" y="335"/>
                      </a:lnTo>
                      <a:lnTo>
                        <a:pt x="1412" y="291"/>
                      </a:lnTo>
                      <a:lnTo>
                        <a:pt x="1430" y="238"/>
                      </a:lnTo>
                      <a:lnTo>
                        <a:pt x="1483" y="274"/>
                      </a:lnTo>
                      <a:lnTo>
                        <a:pt x="1562" y="238"/>
                      </a:lnTo>
                      <a:lnTo>
                        <a:pt x="1668" y="238"/>
                      </a:lnTo>
                      <a:lnTo>
                        <a:pt x="1747" y="221"/>
                      </a:lnTo>
                      <a:lnTo>
                        <a:pt x="1747" y="159"/>
                      </a:lnTo>
                      <a:lnTo>
                        <a:pt x="1756" y="88"/>
                      </a:lnTo>
                      <a:lnTo>
                        <a:pt x="1765" y="35"/>
                      </a:lnTo>
                      <a:lnTo>
                        <a:pt x="1827" y="0"/>
                      </a:lnTo>
                      <a:lnTo>
                        <a:pt x="1897" y="53"/>
                      </a:lnTo>
                      <a:lnTo>
                        <a:pt x="1986" y="27"/>
                      </a:lnTo>
                      <a:lnTo>
                        <a:pt x="2056" y="27"/>
                      </a:lnTo>
                      <a:lnTo>
                        <a:pt x="2127" y="88"/>
                      </a:lnTo>
                      <a:lnTo>
                        <a:pt x="2206" y="115"/>
                      </a:lnTo>
                      <a:lnTo>
                        <a:pt x="2259" y="115"/>
                      </a:lnTo>
                      <a:lnTo>
                        <a:pt x="2268" y="212"/>
                      </a:lnTo>
                      <a:lnTo>
                        <a:pt x="2277" y="274"/>
                      </a:lnTo>
                      <a:lnTo>
                        <a:pt x="2321" y="335"/>
                      </a:lnTo>
                      <a:lnTo>
                        <a:pt x="2418" y="362"/>
                      </a:lnTo>
                      <a:lnTo>
                        <a:pt x="2374" y="406"/>
                      </a:lnTo>
                      <a:lnTo>
                        <a:pt x="2400" y="503"/>
                      </a:lnTo>
                      <a:lnTo>
                        <a:pt x="2427" y="609"/>
                      </a:lnTo>
                      <a:lnTo>
                        <a:pt x="2462" y="671"/>
                      </a:lnTo>
                      <a:lnTo>
                        <a:pt x="2515" y="741"/>
                      </a:lnTo>
                      <a:lnTo>
                        <a:pt x="2559" y="812"/>
                      </a:lnTo>
                      <a:lnTo>
                        <a:pt x="2577" y="865"/>
                      </a:lnTo>
                      <a:lnTo>
                        <a:pt x="2577" y="918"/>
                      </a:lnTo>
                      <a:lnTo>
                        <a:pt x="2515" y="927"/>
                      </a:lnTo>
                      <a:lnTo>
                        <a:pt x="2462" y="900"/>
                      </a:lnTo>
                      <a:lnTo>
                        <a:pt x="2400" y="900"/>
                      </a:lnTo>
                      <a:lnTo>
                        <a:pt x="2356" y="891"/>
                      </a:lnTo>
                      <a:lnTo>
                        <a:pt x="2321" y="962"/>
                      </a:lnTo>
                      <a:lnTo>
                        <a:pt x="2250" y="1006"/>
                      </a:lnTo>
                      <a:lnTo>
                        <a:pt x="2206" y="1015"/>
                      </a:lnTo>
                      <a:lnTo>
                        <a:pt x="2118" y="980"/>
                      </a:lnTo>
                      <a:lnTo>
                        <a:pt x="2047" y="988"/>
                      </a:lnTo>
                      <a:lnTo>
                        <a:pt x="2030" y="1068"/>
                      </a:lnTo>
                      <a:lnTo>
                        <a:pt x="1986" y="1094"/>
                      </a:lnTo>
                      <a:lnTo>
                        <a:pt x="1933" y="1147"/>
                      </a:lnTo>
                      <a:lnTo>
                        <a:pt x="1986" y="1200"/>
                      </a:lnTo>
                      <a:lnTo>
                        <a:pt x="2021" y="1280"/>
                      </a:lnTo>
                      <a:lnTo>
                        <a:pt x="1986" y="1324"/>
                      </a:lnTo>
                      <a:lnTo>
                        <a:pt x="1915" y="1368"/>
                      </a:lnTo>
                      <a:lnTo>
                        <a:pt x="1853" y="1315"/>
                      </a:lnTo>
                      <a:lnTo>
                        <a:pt x="1792" y="1280"/>
                      </a:lnTo>
                      <a:lnTo>
                        <a:pt x="1694" y="1306"/>
                      </a:lnTo>
                      <a:lnTo>
                        <a:pt x="1686" y="1385"/>
                      </a:lnTo>
                      <a:lnTo>
                        <a:pt x="1712" y="1447"/>
                      </a:lnTo>
                      <a:lnTo>
                        <a:pt x="1703" y="1509"/>
                      </a:lnTo>
                      <a:lnTo>
                        <a:pt x="1721" y="1571"/>
                      </a:lnTo>
                      <a:lnTo>
                        <a:pt x="1783" y="1588"/>
                      </a:lnTo>
                      <a:lnTo>
                        <a:pt x="1862" y="1615"/>
                      </a:lnTo>
                      <a:lnTo>
                        <a:pt x="1915" y="1659"/>
                      </a:lnTo>
                      <a:lnTo>
                        <a:pt x="1906" y="1791"/>
                      </a:lnTo>
                      <a:lnTo>
                        <a:pt x="1942" y="1853"/>
                      </a:lnTo>
                      <a:lnTo>
                        <a:pt x="2021" y="1871"/>
                      </a:lnTo>
                      <a:lnTo>
                        <a:pt x="2083" y="1871"/>
                      </a:lnTo>
                      <a:lnTo>
                        <a:pt x="2127" y="1915"/>
                      </a:lnTo>
                      <a:lnTo>
                        <a:pt x="2180" y="1950"/>
                      </a:lnTo>
                      <a:lnTo>
                        <a:pt x="2242" y="1941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6" name="Freeform 25">
                  <a:extLst>
                    <a:ext uri="{FF2B5EF4-FFF2-40B4-BE49-F238E27FC236}">
                      <a16:creationId xmlns:a16="http://schemas.microsoft.com/office/drawing/2014/main" id="{704947C6-F542-4BF6-B782-E50C713E86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75184" y="4524375"/>
                  <a:ext cx="944562" cy="901700"/>
                </a:xfrm>
                <a:custGeom>
                  <a:avLst/>
                  <a:gdLst>
                    <a:gd name="T0" fmla="*/ 971 w 2622"/>
                    <a:gd name="T1" fmla="*/ 0 h 2506"/>
                    <a:gd name="T2" fmla="*/ 891 w 2622"/>
                    <a:gd name="T3" fmla="*/ 52 h 2506"/>
                    <a:gd name="T4" fmla="*/ 803 w 2622"/>
                    <a:gd name="T5" fmla="*/ 0 h 2506"/>
                    <a:gd name="T6" fmla="*/ 750 w 2622"/>
                    <a:gd name="T7" fmla="*/ 52 h 2506"/>
                    <a:gd name="T8" fmla="*/ 697 w 2622"/>
                    <a:gd name="T9" fmla="*/ 105 h 2506"/>
                    <a:gd name="T10" fmla="*/ 618 w 2622"/>
                    <a:gd name="T11" fmla="*/ 123 h 2506"/>
                    <a:gd name="T12" fmla="*/ 547 w 2622"/>
                    <a:gd name="T13" fmla="*/ 185 h 2506"/>
                    <a:gd name="T14" fmla="*/ 424 w 2622"/>
                    <a:gd name="T15" fmla="*/ 317 h 2506"/>
                    <a:gd name="T16" fmla="*/ 344 w 2622"/>
                    <a:gd name="T17" fmla="*/ 467 h 2506"/>
                    <a:gd name="T18" fmla="*/ 335 w 2622"/>
                    <a:gd name="T19" fmla="*/ 600 h 2506"/>
                    <a:gd name="T20" fmla="*/ 415 w 2622"/>
                    <a:gd name="T21" fmla="*/ 741 h 2506"/>
                    <a:gd name="T22" fmla="*/ 494 w 2622"/>
                    <a:gd name="T23" fmla="*/ 855 h 2506"/>
                    <a:gd name="T24" fmla="*/ 529 w 2622"/>
                    <a:gd name="T25" fmla="*/ 917 h 2506"/>
                    <a:gd name="T26" fmla="*/ 468 w 2622"/>
                    <a:gd name="T27" fmla="*/ 1005 h 2506"/>
                    <a:gd name="T28" fmla="*/ 362 w 2622"/>
                    <a:gd name="T29" fmla="*/ 988 h 2506"/>
                    <a:gd name="T30" fmla="*/ 176 w 2622"/>
                    <a:gd name="T31" fmla="*/ 970 h 2506"/>
                    <a:gd name="T32" fmla="*/ 71 w 2622"/>
                    <a:gd name="T33" fmla="*/ 1058 h 2506"/>
                    <a:gd name="T34" fmla="*/ 0 w 2622"/>
                    <a:gd name="T35" fmla="*/ 1182 h 2506"/>
                    <a:gd name="T36" fmla="*/ 124 w 2622"/>
                    <a:gd name="T37" fmla="*/ 1279 h 2506"/>
                    <a:gd name="T38" fmla="*/ 176 w 2622"/>
                    <a:gd name="T39" fmla="*/ 1367 h 2506"/>
                    <a:gd name="T40" fmla="*/ 318 w 2622"/>
                    <a:gd name="T41" fmla="*/ 1473 h 2506"/>
                    <a:gd name="T42" fmla="*/ 450 w 2622"/>
                    <a:gd name="T43" fmla="*/ 1561 h 2506"/>
                    <a:gd name="T44" fmla="*/ 653 w 2622"/>
                    <a:gd name="T45" fmla="*/ 1623 h 2506"/>
                    <a:gd name="T46" fmla="*/ 777 w 2622"/>
                    <a:gd name="T47" fmla="*/ 1755 h 2506"/>
                    <a:gd name="T48" fmla="*/ 953 w 2622"/>
                    <a:gd name="T49" fmla="*/ 1817 h 2506"/>
                    <a:gd name="T50" fmla="*/ 1077 w 2622"/>
                    <a:gd name="T51" fmla="*/ 1914 h 2506"/>
                    <a:gd name="T52" fmla="*/ 1333 w 2622"/>
                    <a:gd name="T53" fmla="*/ 2047 h 2506"/>
                    <a:gd name="T54" fmla="*/ 1544 w 2622"/>
                    <a:gd name="T55" fmla="*/ 2064 h 2506"/>
                    <a:gd name="T56" fmla="*/ 1703 w 2622"/>
                    <a:gd name="T57" fmla="*/ 2153 h 2506"/>
                    <a:gd name="T58" fmla="*/ 1836 w 2622"/>
                    <a:gd name="T59" fmla="*/ 2250 h 2506"/>
                    <a:gd name="T60" fmla="*/ 1915 w 2622"/>
                    <a:gd name="T61" fmla="*/ 2408 h 2506"/>
                    <a:gd name="T62" fmla="*/ 2039 w 2622"/>
                    <a:gd name="T63" fmla="*/ 2461 h 2506"/>
                    <a:gd name="T64" fmla="*/ 2197 w 2622"/>
                    <a:gd name="T65" fmla="*/ 2505 h 2506"/>
                    <a:gd name="T66" fmla="*/ 2321 w 2622"/>
                    <a:gd name="T67" fmla="*/ 2488 h 2506"/>
                    <a:gd name="T68" fmla="*/ 2330 w 2622"/>
                    <a:gd name="T69" fmla="*/ 2382 h 2506"/>
                    <a:gd name="T70" fmla="*/ 2303 w 2622"/>
                    <a:gd name="T71" fmla="*/ 2250 h 2506"/>
                    <a:gd name="T72" fmla="*/ 2312 w 2622"/>
                    <a:gd name="T73" fmla="*/ 2188 h 2506"/>
                    <a:gd name="T74" fmla="*/ 2400 w 2622"/>
                    <a:gd name="T75" fmla="*/ 2126 h 2506"/>
                    <a:gd name="T76" fmla="*/ 2356 w 2622"/>
                    <a:gd name="T77" fmla="*/ 2003 h 2506"/>
                    <a:gd name="T78" fmla="*/ 2339 w 2622"/>
                    <a:gd name="T79" fmla="*/ 1914 h 2506"/>
                    <a:gd name="T80" fmla="*/ 2294 w 2622"/>
                    <a:gd name="T81" fmla="*/ 1764 h 2506"/>
                    <a:gd name="T82" fmla="*/ 2303 w 2622"/>
                    <a:gd name="T83" fmla="*/ 1588 h 2506"/>
                    <a:gd name="T84" fmla="*/ 2436 w 2622"/>
                    <a:gd name="T85" fmla="*/ 1526 h 2506"/>
                    <a:gd name="T86" fmla="*/ 2586 w 2622"/>
                    <a:gd name="T87" fmla="*/ 1491 h 2506"/>
                    <a:gd name="T88" fmla="*/ 2612 w 2622"/>
                    <a:gd name="T89" fmla="*/ 1394 h 2506"/>
                    <a:gd name="T90" fmla="*/ 2621 w 2622"/>
                    <a:gd name="T91" fmla="*/ 1252 h 2506"/>
                    <a:gd name="T92" fmla="*/ 2568 w 2622"/>
                    <a:gd name="T93" fmla="*/ 1129 h 2506"/>
                    <a:gd name="T94" fmla="*/ 2427 w 2622"/>
                    <a:gd name="T95" fmla="*/ 1085 h 2506"/>
                    <a:gd name="T96" fmla="*/ 2312 w 2622"/>
                    <a:gd name="T97" fmla="*/ 1058 h 2506"/>
                    <a:gd name="T98" fmla="*/ 2127 w 2622"/>
                    <a:gd name="T99" fmla="*/ 1067 h 2506"/>
                    <a:gd name="T100" fmla="*/ 2003 w 2622"/>
                    <a:gd name="T101" fmla="*/ 1067 h 2506"/>
                    <a:gd name="T102" fmla="*/ 1994 w 2622"/>
                    <a:gd name="T103" fmla="*/ 900 h 2506"/>
                    <a:gd name="T104" fmla="*/ 2091 w 2622"/>
                    <a:gd name="T105" fmla="*/ 794 h 2506"/>
                    <a:gd name="T106" fmla="*/ 1959 w 2622"/>
                    <a:gd name="T107" fmla="*/ 714 h 2506"/>
                    <a:gd name="T108" fmla="*/ 1941 w 2622"/>
                    <a:gd name="T109" fmla="*/ 573 h 2506"/>
                    <a:gd name="T110" fmla="*/ 1844 w 2622"/>
                    <a:gd name="T111" fmla="*/ 520 h 2506"/>
                    <a:gd name="T112" fmla="*/ 1633 w 2622"/>
                    <a:gd name="T113" fmla="*/ 555 h 2506"/>
                    <a:gd name="T114" fmla="*/ 1491 w 2622"/>
                    <a:gd name="T115" fmla="*/ 485 h 2506"/>
                    <a:gd name="T116" fmla="*/ 1394 w 2622"/>
                    <a:gd name="T117" fmla="*/ 370 h 2506"/>
                    <a:gd name="T118" fmla="*/ 1288 w 2622"/>
                    <a:gd name="T119" fmla="*/ 220 h 2506"/>
                    <a:gd name="T120" fmla="*/ 1147 w 2622"/>
                    <a:gd name="T121" fmla="*/ 88 h 2506"/>
                    <a:gd name="T122" fmla="*/ 1015 w 2622"/>
                    <a:gd name="T123" fmla="*/ 44 h 2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622" h="2506">
                      <a:moveTo>
                        <a:pt x="1015" y="44"/>
                      </a:moveTo>
                      <a:lnTo>
                        <a:pt x="971" y="0"/>
                      </a:lnTo>
                      <a:lnTo>
                        <a:pt x="918" y="8"/>
                      </a:lnTo>
                      <a:lnTo>
                        <a:pt x="891" y="52"/>
                      </a:lnTo>
                      <a:lnTo>
                        <a:pt x="838" y="52"/>
                      </a:lnTo>
                      <a:lnTo>
                        <a:pt x="803" y="0"/>
                      </a:lnTo>
                      <a:lnTo>
                        <a:pt x="750" y="17"/>
                      </a:lnTo>
                      <a:lnTo>
                        <a:pt x="750" y="52"/>
                      </a:lnTo>
                      <a:lnTo>
                        <a:pt x="732" y="114"/>
                      </a:lnTo>
                      <a:lnTo>
                        <a:pt x="697" y="105"/>
                      </a:lnTo>
                      <a:lnTo>
                        <a:pt x="662" y="88"/>
                      </a:lnTo>
                      <a:lnTo>
                        <a:pt x="618" y="123"/>
                      </a:lnTo>
                      <a:lnTo>
                        <a:pt x="627" y="176"/>
                      </a:lnTo>
                      <a:lnTo>
                        <a:pt x="547" y="185"/>
                      </a:lnTo>
                      <a:lnTo>
                        <a:pt x="477" y="229"/>
                      </a:lnTo>
                      <a:lnTo>
                        <a:pt x="424" y="317"/>
                      </a:lnTo>
                      <a:lnTo>
                        <a:pt x="371" y="405"/>
                      </a:lnTo>
                      <a:lnTo>
                        <a:pt x="344" y="467"/>
                      </a:lnTo>
                      <a:lnTo>
                        <a:pt x="327" y="564"/>
                      </a:lnTo>
                      <a:lnTo>
                        <a:pt x="335" y="600"/>
                      </a:lnTo>
                      <a:lnTo>
                        <a:pt x="379" y="679"/>
                      </a:lnTo>
                      <a:lnTo>
                        <a:pt x="415" y="741"/>
                      </a:lnTo>
                      <a:lnTo>
                        <a:pt x="468" y="785"/>
                      </a:lnTo>
                      <a:lnTo>
                        <a:pt x="494" y="855"/>
                      </a:lnTo>
                      <a:lnTo>
                        <a:pt x="538" y="873"/>
                      </a:lnTo>
                      <a:lnTo>
                        <a:pt x="529" y="917"/>
                      </a:lnTo>
                      <a:lnTo>
                        <a:pt x="529" y="970"/>
                      </a:lnTo>
                      <a:lnTo>
                        <a:pt x="468" y="1005"/>
                      </a:lnTo>
                      <a:lnTo>
                        <a:pt x="424" y="979"/>
                      </a:lnTo>
                      <a:lnTo>
                        <a:pt x="362" y="988"/>
                      </a:lnTo>
                      <a:lnTo>
                        <a:pt x="265" y="970"/>
                      </a:lnTo>
                      <a:lnTo>
                        <a:pt x="176" y="970"/>
                      </a:lnTo>
                      <a:lnTo>
                        <a:pt x="124" y="997"/>
                      </a:lnTo>
                      <a:lnTo>
                        <a:pt x="71" y="1058"/>
                      </a:lnTo>
                      <a:lnTo>
                        <a:pt x="9" y="1120"/>
                      </a:lnTo>
                      <a:lnTo>
                        <a:pt x="0" y="1182"/>
                      </a:lnTo>
                      <a:lnTo>
                        <a:pt x="44" y="1252"/>
                      </a:lnTo>
                      <a:lnTo>
                        <a:pt x="124" y="1279"/>
                      </a:lnTo>
                      <a:lnTo>
                        <a:pt x="132" y="1323"/>
                      </a:lnTo>
                      <a:lnTo>
                        <a:pt x="176" y="1367"/>
                      </a:lnTo>
                      <a:lnTo>
                        <a:pt x="265" y="1411"/>
                      </a:lnTo>
                      <a:lnTo>
                        <a:pt x="318" y="1473"/>
                      </a:lnTo>
                      <a:lnTo>
                        <a:pt x="362" y="1517"/>
                      </a:lnTo>
                      <a:lnTo>
                        <a:pt x="450" y="1561"/>
                      </a:lnTo>
                      <a:lnTo>
                        <a:pt x="556" y="1623"/>
                      </a:lnTo>
                      <a:lnTo>
                        <a:pt x="653" y="1623"/>
                      </a:lnTo>
                      <a:lnTo>
                        <a:pt x="697" y="1676"/>
                      </a:lnTo>
                      <a:lnTo>
                        <a:pt x="777" y="1755"/>
                      </a:lnTo>
                      <a:lnTo>
                        <a:pt x="847" y="1800"/>
                      </a:lnTo>
                      <a:lnTo>
                        <a:pt x="953" y="1817"/>
                      </a:lnTo>
                      <a:lnTo>
                        <a:pt x="997" y="1879"/>
                      </a:lnTo>
                      <a:lnTo>
                        <a:pt x="1077" y="1914"/>
                      </a:lnTo>
                      <a:lnTo>
                        <a:pt x="1183" y="2003"/>
                      </a:lnTo>
                      <a:lnTo>
                        <a:pt x="1333" y="2047"/>
                      </a:lnTo>
                      <a:lnTo>
                        <a:pt x="1456" y="2038"/>
                      </a:lnTo>
                      <a:lnTo>
                        <a:pt x="1544" y="2064"/>
                      </a:lnTo>
                      <a:lnTo>
                        <a:pt x="1633" y="2108"/>
                      </a:lnTo>
                      <a:lnTo>
                        <a:pt x="1703" y="2153"/>
                      </a:lnTo>
                      <a:lnTo>
                        <a:pt x="1774" y="2205"/>
                      </a:lnTo>
                      <a:lnTo>
                        <a:pt x="1836" y="2250"/>
                      </a:lnTo>
                      <a:lnTo>
                        <a:pt x="1880" y="2338"/>
                      </a:lnTo>
                      <a:lnTo>
                        <a:pt x="1915" y="2408"/>
                      </a:lnTo>
                      <a:lnTo>
                        <a:pt x="1941" y="2461"/>
                      </a:lnTo>
                      <a:lnTo>
                        <a:pt x="2039" y="2461"/>
                      </a:lnTo>
                      <a:lnTo>
                        <a:pt x="2118" y="2479"/>
                      </a:lnTo>
                      <a:lnTo>
                        <a:pt x="2197" y="2505"/>
                      </a:lnTo>
                      <a:lnTo>
                        <a:pt x="2286" y="2470"/>
                      </a:lnTo>
                      <a:lnTo>
                        <a:pt x="2321" y="2488"/>
                      </a:lnTo>
                      <a:lnTo>
                        <a:pt x="2339" y="2444"/>
                      </a:lnTo>
                      <a:lnTo>
                        <a:pt x="2330" y="2382"/>
                      </a:lnTo>
                      <a:lnTo>
                        <a:pt x="2303" y="2329"/>
                      </a:lnTo>
                      <a:lnTo>
                        <a:pt x="2303" y="2250"/>
                      </a:lnTo>
                      <a:lnTo>
                        <a:pt x="2259" y="2205"/>
                      </a:lnTo>
                      <a:lnTo>
                        <a:pt x="2312" y="2188"/>
                      </a:lnTo>
                      <a:lnTo>
                        <a:pt x="2392" y="2170"/>
                      </a:lnTo>
                      <a:lnTo>
                        <a:pt x="2400" y="2126"/>
                      </a:lnTo>
                      <a:lnTo>
                        <a:pt x="2374" y="2082"/>
                      </a:lnTo>
                      <a:lnTo>
                        <a:pt x="2356" y="2003"/>
                      </a:lnTo>
                      <a:lnTo>
                        <a:pt x="2365" y="1941"/>
                      </a:lnTo>
                      <a:lnTo>
                        <a:pt x="2339" y="1914"/>
                      </a:lnTo>
                      <a:lnTo>
                        <a:pt x="2312" y="1853"/>
                      </a:lnTo>
                      <a:lnTo>
                        <a:pt x="2294" y="1764"/>
                      </a:lnTo>
                      <a:lnTo>
                        <a:pt x="2294" y="1667"/>
                      </a:lnTo>
                      <a:lnTo>
                        <a:pt x="2303" y="1588"/>
                      </a:lnTo>
                      <a:lnTo>
                        <a:pt x="2356" y="1544"/>
                      </a:lnTo>
                      <a:lnTo>
                        <a:pt x="2436" y="1526"/>
                      </a:lnTo>
                      <a:lnTo>
                        <a:pt x="2515" y="1517"/>
                      </a:lnTo>
                      <a:lnTo>
                        <a:pt x="2586" y="1491"/>
                      </a:lnTo>
                      <a:lnTo>
                        <a:pt x="2594" y="1447"/>
                      </a:lnTo>
                      <a:lnTo>
                        <a:pt x="2612" y="1394"/>
                      </a:lnTo>
                      <a:lnTo>
                        <a:pt x="2586" y="1323"/>
                      </a:lnTo>
                      <a:lnTo>
                        <a:pt x="2621" y="1252"/>
                      </a:lnTo>
                      <a:lnTo>
                        <a:pt x="2612" y="1182"/>
                      </a:lnTo>
                      <a:lnTo>
                        <a:pt x="2568" y="1129"/>
                      </a:lnTo>
                      <a:lnTo>
                        <a:pt x="2497" y="1102"/>
                      </a:lnTo>
                      <a:lnTo>
                        <a:pt x="2427" y="1085"/>
                      </a:lnTo>
                      <a:lnTo>
                        <a:pt x="2365" y="1041"/>
                      </a:lnTo>
                      <a:lnTo>
                        <a:pt x="2312" y="1058"/>
                      </a:lnTo>
                      <a:lnTo>
                        <a:pt x="2224" y="1085"/>
                      </a:lnTo>
                      <a:lnTo>
                        <a:pt x="2127" y="1067"/>
                      </a:lnTo>
                      <a:lnTo>
                        <a:pt x="2074" y="1102"/>
                      </a:lnTo>
                      <a:lnTo>
                        <a:pt x="2003" y="1067"/>
                      </a:lnTo>
                      <a:lnTo>
                        <a:pt x="1994" y="988"/>
                      </a:lnTo>
                      <a:lnTo>
                        <a:pt x="1994" y="900"/>
                      </a:lnTo>
                      <a:lnTo>
                        <a:pt x="2047" y="838"/>
                      </a:lnTo>
                      <a:lnTo>
                        <a:pt x="2091" y="794"/>
                      </a:lnTo>
                      <a:lnTo>
                        <a:pt x="2047" y="750"/>
                      </a:lnTo>
                      <a:lnTo>
                        <a:pt x="1959" y="714"/>
                      </a:lnTo>
                      <a:lnTo>
                        <a:pt x="1941" y="652"/>
                      </a:lnTo>
                      <a:lnTo>
                        <a:pt x="1941" y="573"/>
                      </a:lnTo>
                      <a:lnTo>
                        <a:pt x="1906" y="511"/>
                      </a:lnTo>
                      <a:lnTo>
                        <a:pt x="1844" y="520"/>
                      </a:lnTo>
                      <a:lnTo>
                        <a:pt x="1721" y="538"/>
                      </a:lnTo>
                      <a:lnTo>
                        <a:pt x="1633" y="555"/>
                      </a:lnTo>
                      <a:lnTo>
                        <a:pt x="1553" y="520"/>
                      </a:lnTo>
                      <a:lnTo>
                        <a:pt x="1491" y="485"/>
                      </a:lnTo>
                      <a:lnTo>
                        <a:pt x="1456" y="423"/>
                      </a:lnTo>
                      <a:lnTo>
                        <a:pt x="1394" y="370"/>
                      </a:lnTo>
                      <a:lnTo>
                        <a:pt x="1333" y="282"/>
                      </a:lnTo>
                      <a:lnTo>
                        <a:pt x="1288" y="220"/>
                      </a:lnTo>
                      <a:lnTo>
                        <a:pt x="1209" y="158"/>
                      </a:lnTo>
                      <a:lnTo>
                        <a:pt x="1147" y="88"/>
                      </a:lnTo>
                      <a:lnTo>
                        <a:pt x="1103" y="26"/>
                      </a:lnTo>
                      <a:lnTo>
                        <a:pt x="1015" y="44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7" name="Freeform 26">
                  <a:extLst>
                    <a:ext uri="{FF2B5EF4-FFF2-40B4-BE49-F238E27FC236}">
                      <a16:creationId xmlns:a16="http://schemas.microsoft.com/office/drawing/2014/main" id="{2F50730F-955C-4512-878B-AEE38509FA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89571" y="5010150"/>
                  <a:ext cx="1401763" cy="739775"/>
                </a:xfrm>
                <a:custGeom>
                  <a:avLst/>
                  <a:gdLst>
                    <a:gd name="T0" fmla="*/ 230 w 3893"/>
                    <a:gd name="T1" fmla="*/ 1208 h 2056"/>
                    <a:gd name="T2" fmla="*/ 406 w 3893"/>
                    <a:gd name="T3" fmla="*/ 1253 h 2056"/>
                    <a:gd name="T4" fmla="*/ 556 w 3893"/>
                    <a:gd name="T5" fmla="*/ 1217 h 2056"/>
                    <a:gd name="T6" fmla="*/ 733 w 3893"/>
                    <a:gd name="T7" fmla="*/ 1253 h 2056"/>
                    <a:gd name="T8" fmla="*/ 874 w 3893"/>
                    <a:gd name="T9" fmla="*/ 1085 h 2056"/>
                    <a:gd name="T10" fmla="*/ 980 w 3893"/>
                    <a:gd name="T11" fmla="*/ 1032 h 2056"/>
                    <a:gd name="T12" fmla="*/ 1165 w 3893"/>
                    <a:gd name="T13" fmla="*/ 1094 h 2056"/>
                    <a:gd name="T14" fmla="*/ 1324 w 3893"/>
                    <a:gd name="T15" fmla="*/ 1217 h 2056"/>
                    <a:gd name="T16" fmla="*/ 1509 w 3893"/>
                    <a:gd name="T17" fmla="*/ 1358 h 2056"/>
                    <a:gd name="T18" fmla="*/ 1889 w 3893"/>
                    <a:gd name="T19" fmla="*/ 1508 h 2056"/>
                    <a:gd name="T20" fmla="*/ 2092 w 3893"/>
                    <a:gd name="T21" fmla="*/ 1553 h 2056"/>
                    <a:gd name="T22" fmla="*/ 2321 w 3893"/>
                    <a:gd name="T23" fmla="*/ 1535 h 2056"/>
                    <a:gd name="T24" fmla="*/ 2462 w 3893"/>
                    <a:gd name="T25" fmla="*/ 1561 h 2056"/>
                    <a:gd name="T26" fmla="*/ 2639 w 3893"/>
                    <a:gd name="T27" fmla="*/ 1685 h 2056"/>
                    <a:gd name="T28" fmla="*/ 2833 w 3893"/>
                    <a:gd name="T29" fmla="*/ 1694 h 2056"/>
                    <a:gd name="T30" fmla="*/ 2965 w 3893"/>
                    <a:gd name="T31" fmla="*/ 1853 h 2056"/>
                    <a:gd name="T32" fmla="*/ 3124 w 3893"/>
                    <a:gd name="T33" fmla="*/ 1950 h 2056"/>
                    <a:gd name="T34" fmla="*/ 3292 w 3893"/>
                    <a:gd name="T35" fmla="*/ 2055 h 2056"/>
                    <a:gd name="T36" fmla="*/ 3715 w 3893"/>
                    <a:gd name="T37" fmla="*/ 1800 h 2056"/>
                    <a:gd name="T38" fmla="*/ 3574 w 3893"/>
                    <a:gd name="T39" fmla="*/ 1694 h 2056"/>
                    <a:gd name="T40" fmla="*/ 3442 w 3893"/>
                    <a:gd name="T41" fmla="*/ 1694 h 2056"/>
                    <a:gd name="T42" fmla="*/ 3301 w 3893"/>
                    <a:gd name="T43" fmla="*/ 1570 h 2056"/>
                    <a:gd name="T44" fmla="*/ 3159 w 3893"/>
                    <a:gd name="T45" fmla="*/ 1597 h 2056"/>
                    <a:gd name="T46" fmla="*/ 3018 w 3893"/>
                    <a:gd name="T47" fmla="*/ 1579 h 2056"/>
                    <a:gd name="T48" fmla="*/ 2948 w 3893"/>
                    <a:gd name="T49" fmla="*/ 1473 h 2056"/>
                    <a:gd name="T50" fmla="*/ 2921 w 3893"/>
                    <a:gd name="T51" fmla="*/ 1367 h 2056"/>
                    <a:gd name="T52" fmla="*/ 2798 w 3893"/>
                    <a:gd name="T53" fmla="*/ 1235 h 2056"/>
                    <a:gd name="T54" fmla="*/ 2568 w 3893"/>
                    <a:gd name="T55" fmla="*/ 1226 h 2056"/>
                    <a:gd name="T56" fmla="*/ 2542 w 3893"/>
                    <a:gd name="T57" fmla="*/ 1058 h 2056"/>
                    <a:gd name="T58" fmla="*/ 2427 w 3893"/>
                    <a:gd name="T59" fmla="*/ 970 h 2056"/>
                    <a:gd name="T60" fmla="*/ 2303 w 3893"/>
                    <a:gd name="T61" fmla="*/ 953 h 2056"/>
                    <a:gd name="T62" fmla="*/ 2268 w 3893"/>
                    <a:gd name="T63" fmla="*/ 829 h 2056"/>
                    <a:gd name="T64" fmla="*/ 2224 w 3893"/>
                    <a:gd name="T65" fmla="*/ 714 h 2056"/>
                    <a:gd name="T66" fmla="*/ 1995 w 3893"/>
                    <a:gd name="T67" fmla="*/ 679 h 2056"/>
                    <a:gd name="T68" fmla="*/ 1845 w 3893"/>
                    <a:gd name="T69" fmla="*/ 582 h 2056"/>
                    <a:gd name="T70" fmla="*/ 1668 w 3893"/>
                    <a:gd name="T71" fmla="*/ 573 h 2056"/>
                    <a:gd name="T72" fmla="*/ 1492 w 3893"/>
                    <a:gd name="T73" fmla="*/ 555 h 2056"/>
                    <a:gd name="T74" fmla="*/ 1403 w 3893"/>
                    <a:gd name="T75" fmla="*/ 405 h 2056"/>
                    <a:gd name="T76" fmla="*/ 1227 w 3893"/>
                    <a:gd name="T77" fmla="*/ 370 h 2056"/>
                    <a:gd name="T78" fmla="*/ 1112 w 3893"/>
                    <a:gd name="T79" fmla="*/ 423 h 2056"/>
                    <a:gd name="T80" fmla="*/ 936 w 3893"/>
                    <a:gd name="T81" fmla="*/ 467 h 2056"/>
                    <a:gd name="T82" fmla="*/ 786 w 3893"/>
                    <a:gd name="T83" fmla="*/ 450 h 2056"/>
                    <a:gd name="T84" fmla="*/ 653 w 3893"/>
                    <a:gd name="T85" fmla="*/ 308 h 2056"/>
                    <a:gd name="T86" fmla="*/ 618 w 3893"/>
                    <a:gd name="T87" fmla="*/ 35 h 2056"/>
                    <a:gd name="T88" fmla="*/ 441 w 3893"/>
                    <a:gd name="T89" fmla="*/ 79 h 2056"/>
                    <a:gd name="T90" fmla="*/ 256 w 3893"/>
                    <a:gd name="T91" fmla="*/ 167 h 2056"/>
                    <a:gd name="T92" fmla="*/ 44 w 3893"/>
                    <a:gd name="T93" fmla="*/ 238 h 2056"/>
                    <a:gd name="T94" fmla="*/ 53 w 3893"/>
                    <a:gd name="T95" fmla="*/ 503 h 2056"/>
                    <a:gd name="T96" fmla="*/ 97 w 3893"/>
                    <a:gd name="T97" fmla="*/ 653 h 2056"/>
                    <a:gd name="T98" fmla="*/ 133 w 3893"/>
                    <a:gd name="T99" fmla="*/ 820 h 2056"/>
                    <a:gd name="T100" fmla="*/ 44 w 3893"/>
                    <a:gd name="T101" fmla="*/ 900 h 2056"/>
                    <a:gd name="T102" fmla="*/ 80 w 3893"/>
                    <a:gd name="T103" fmla="*/ 1094 h 2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93" h="2056">
                      <a:moveTo>
                        <a:pt x="97" y="1182"/>
                      </a:moveTo>
                      <a:lnTo>
                        <a:pt x="159" y="1200"/>
                      </a:lnTo>
                      <a:lnTo>
                        <a:pt x="230" y="1208"/>
                      </a:lnTo>
                      <a:lnTo>
                        <a:pt x="283" y="1244"/>
                      </a:lnTo>
                      <a:lnTo>
                        <a:pt x="335" y="1253"/>
                      </a:lnTo>
                      <a:lnTo>
                        <a:pt x="406" y="1253"/>
                      </a:lnTo>
                      <a:lnTo>
                        <a:pt x="477" y="1270"/>
                      </a:lnTo>
                      <a:lnTo>
                        <a:pt x="459" y="1217"/>
                      </a:lnTo>
                      <a:lnTo>
                        <a:pt x="556" y="1217"/>
                      </a:lnTo>
                      <a:lnTo>
                        <a:pt x="618" y="1244"/>
                      </a:lnTo>
                      <a:lnTo>
                        <a:pt x="671" y="1288"/>
                      </a:lnTo>
                      <a:lnTo>
                        <a:pt x="733" y="1253"/>
                      </a:lnTo>
                      <a:lnTo>
                        <a:pt x="794" y="1244"/>
                      </a:lnTo>
                      <a:lnTo>
                        <a:pt x="865" y="1244"/>
                      </a:lnTo>
                      <a:lnTo>
                        <a:pt x="874" y="1085"/>
                      </a:lnTo>
                      <a:lnTo>
                        <a:pt x="936" y="1094"/>
                      </a:lnTo>
                      <a:lnTo>
                        <a:pt x="944" y="1058"/>
                      </a:lnTo>
                      <a:lnTo>
                        <a:pt x="980" y="1032"/>
                      </a:lnTo>
                      <a:lnTo>
                        <a:pt x="1059" y="1076"/>
                      </a:lnTo>
                      <a:lnTo>
                        <a:pt x="1121" y="1103"/>
                      </a:lnTo>
                      <a:lnTo>
                        <a:pt x="1165" y="1094"/>
                      </a:lnTo>
                      <a:lnTo>
                        <a:pt x="1218" y="1147"/>
                      </a:lnTo>
                      <a:lnTo>
                        <a:pt x="1280" y="1155"/>
                      </a:lnTo>
                      <a:lnTo>
                        <a:pt x="1324" y="1217"/>
                      </a:lnTo>
                      <a:lnTo>
                        <a:pt x="1377" y="1261"/>
                      </a:lnTo>
                      <a:lnTo>
                        <a:pt x="1421" y="1323"/>
                      </a:lnTo>
                      <a:lnTo>
                        <a:pt x="1509" y="1358"/>
                      </a:lnTo>
                      <a:lnTo>
                        <a:pt x="1642" y="1438"/>
                      </a:lnTo>
                      <a:lnTo>
                        <a:pt x="1800" y="1420"/>
                      </a:lnTo>
                      <a:lnTo>
                        <a:pt x="1889" y="1508"/>
                      </a:lnTo>
                      <a:lnTo>
                        <a:pt x="1959" y="1517"/>
                      </a:lnTo>
                      <a:lnTo>
                        <a:pt x="2039" y="1553"/>
                      </a:lnTo>
                      <a:lnTo>
                        <a:pt x="2092" y="1553"/>
                      </a:lnTo>
                      <a:lnTo>
                        <a:pt x="2153" y="1579"/>
                      </a:lnTo>
                      <a:lnTo>
                        <a:pt x="2233" y="1579"/>
                      </a:lnTo>
                      <a:lnTo>
                        <a:pt x="2321" y="1535"/>
                      </a:lnTo>
                      <a:lnTo>
                        <a:pt x="2374" y="1561"/>
                      </a:lnTo>
                      <a:lnTo>
                        <a:pt x="2427" y="1570"/>
                      </a:lnTo>
                      <a:lnTo>
                        <a:pt x="2462" y="1561"/>
                      </a:lnTo>
                      <a:lnTo>
                        <a:pt x="2533" y="1614"/>
                      </a:lnTo>
                      <a:lnTo>
                        <a:pt x="2577" y="1667"/>
                      </a:lnTo>
                      <a:lnTo>
                        <a:pt x="2639" y="1685"/>
                      </a:lnTo>
                      <a:lnTo>
                        <a:pt x="2718" y="1711"/>
                      </a:lnTo>
                      <a:lnTo>
                        <a:pt x="2780" y="1641"/>
                      </a:lnTo>
                      <a:lnTo>
                        <a:pt x="2833" y="1694"/>
                      </a:lnTo>
                      <a:lnTo>
                        <a:pt x="2868" y="1773"/>
                      </a:lnTo>
                      <a:lnTo>
                        <a:pt x="2904" y="1817"/>
                      </a:lnTo>
                      <a:lnTo>
                        <a:pt x="2965" y="1853"/>
                      </a:lnTo>
                      <a:lnTo>
                        <a:pt x="3018" y="1861"/>
                      </a:lnTo>
                      <a:lnTo>
                        <a:pt x="3080" y="1905"/>
                      </a:lnTo>
                      <a:lnTo>
                        <a:pt x="3124" y="1950"/>
                      </a:lnTo>
                      <a:lnTo>
                        <a:pt x="3186" y="1967"/>
                      </a:lnTo>
                      <a:lnTo>
                        <a:pt x="3257" y="2003"/>
                      </a:lnTo>
                      <a:lnTo>
                        <a:pt x="3292" y="2055"/>
                      </a:lnTo>
                      <a:lnTo>
                        <a:pt x="3892" y="1853"/>
                      </a:lnTo>
                      <a:lnTo>
                        <a:pt x="3795" y="1826"/>
                      </a:lnTo>
                      <a:lnTo>
                        <a:pt x="3715" y="1800"/>
                      </a:lnTo>
                      <a:lnTo>
                        <a:pt x="3671" y="1755"/>
                      </a:lnTo>
                      <a:lnTo>
                        <a:pt x="3636" y="1729"/>
                      </a:lnTo>
                      <a:lnTo>
                        <a:pt x="3574" y="1694"/>
                      </a:lnTo>
                      <a:lnTo>
                        <a:pt x="3530" y="1729"/>
                      </a:lnTo>
                      <a:lnTo>
                        <a:pt x="3495" y="1685"/>
                      </a:lnTo>
                      <a:lnTo>
                        <a:pt x="3442" y="1694"/>
                      </a:lnTo>
                      <a:lnTo>
                        <a:pt x="3380" y="1658"/>
                      </a:lnTo>
                      <a:lnTo>
                        <a:pt x="3407" y="1614"/>
                      </a:lnTo>
                      <a:lnTo>
                        <a:pt x="3301" y="1570"/>
                      </a:lnTo>
                      <a:lnTo>
                        <a:pt x="3239" y="1579"/>
                      </a:lnTo>
                      <a:lnTo>
                        <a:pt x="3204" y="1553"/>
                      </a:lnTo>
                      <a:lnTo>
                        <a:pt x="3159" y="1597"/>
                      </a:lnTo>
                      <a:lnTo>
                        <a:pt x="3124" y="1570"/>
                      </a:lnTo>
                      <a:lnTo>
                        <a:pt x="3062" y="1605"/>
                      </a:lnTo>
                      <a:lnTo>
                        <a:pt x="3018" y="1579"/>
                      </a:lnTo>
                      <a:lnTo>
                        <a:pt x="3001" y="1526"/>
                      </a:lnTo>
                      <a:lnTo>
                        <a:pt x="2948" y="1526"/>
                      </a:lnTo>
                      <a:lnTo>
                        <a:pt x="2948" y="1473"/>
                      </a:lnTo>
                      <a:lnTo>
                        <a:pt x="2904" y="1438"/>
                      </a:lnTo>
                      <a:lnTo>
                        <a:pt x="2895" y="1385"/>
                      </a:lnTo>
                      <a:lnTo>
                        <a:pt x="2921" y="1367"/>
                      </a:lnTo>
                      <a:lnTo>
                        <a:pt x="2912" y="1297"/>
                      </a:lnTo>
                      <a:lnTo>
                        <a:pt x="2859" y="1253"/>
                      </a:lnTo>
                      <a:lnTo>
                        <a:pt x="2798" y="1235"/>
                      </a:lnTo>
                      <a:lnTo>
                        <a:pt x="2701" y="1235"/>
                      </a:lnTo>
                      <a:lnTo>
                        <a:pt x="2621" y="1191"/>
                      </a:lnTo>
                      <a:lnTo>
                        <a:pt x="2568" y="1226"/>
                      </a:lnTo>
                      <a:lnTo>
                        <a:pt x="2542" y="1182"/>
                      </a:lnTo>
                      <a:lnTo>
                        <a:pt x="2515" y="1120"/>
                      </a:lnTo>
                      <a:lnTo>
                        <a:pt x="2542" y="1058"/>
                      </a:lnTo>
                      <a:lnTo>
                        <a:pt x="2533" y="997"/>
                      </a:lnTo>
                      <a:lnTo>
                        <a:pt x="2480" y="953"/>
                      </a:lnTo>
                      <a:lnTo>
                        <a:pt x="2427" y="970"/>
                      </a:lnTo>
                      <a:lnTo>
                        <a:pt x="2409" y="917"/>
                      </a:lnTo>
                      <a:lnTo>
                        <a:pt x="2365" y="926"/>
                      </a:lnTo>
                      <a:lnTo>
                        <a:pt x="2303" y="953"/>
                      </a:lnTo>
                      <a:lnTo>
                        <a:pt x="2242" y="926"/>
                      </a:lnTo>
                      <a:lnTo>
                        <a:pt x="2242" y="882"/>
                      </a:lnTo>
                      <a:lnTo>
                        <a:pt x="2268" y="829"/>
                      </a:lnTo>
                      <a:lnTo>
                        <a:pt x="2250" y="785"/>
                      </a:lnTo>
                      <a:lnTo>
                        <a:pt x="2189" y="767"/>
                      </a:lnTo>
                      <a:lnTo>
                        <a:pt x="2224" y="714"/>
                      </a:lnTo>
                      <a:lnTo>
                        <a:pt x="2118" y="653"/>
                      </a:lnTo>
                      <a:lnTo>
                        <a:pt x="2065" y="661"/>
                      </a:lnTo>
                      <a:lnTo>
                        <a:pt x="1995" y="679"/>
                      </a:lnTo>
                      <a:lnTo>
                        <a:pt x="1950" y="635"/>
                      </a:lnTo>
                      <a:lnTo>
                        <a:pt x="1880" y="644"/>
                      </a:lnTo>
                      <a:lnTo>
                        <a:pt x="1845" y="582"/>
                      </a:lnTo>
                      <a:lnTo>
                        <a:pt x="1783" y="600"/>
                      </a:lnTo>
                      <a:lnTo>
                        <a:pt x="1730" y="555"/>
                      </a:lnTo>
                      <a:lnTo>
                        <a:pt x="1668" y="573"/>
                      </a:lnTo>
                      <a:lnTo>
                        <a:pt x="1589" y="591"/>
                      </a:lnTo>
                      <a:lnTo>
                        <a:pt x="1553" y="529"/>
                      </a:lnTo>
                      <a:lnTo>
                        <a:pt x="1492" y="555"/>
                      </a:lnTo>
                      <a:lnTo>
                        <a:pt x="1439" y="494"/>
                      </a:lnTo>
                      <a:lnTo>
                        <a:pt x="1403" y="458"/>
                      </a:lnTo>
                      <a:lnTo>
                        <a:pt x="1403" y="405"/>
                      </a:lnTo>
                      <a:lnTo>
                        <a:pt x="1342" y="370"/>
                      </a:lnTo>
                      <a:lnTo>
                        <a:pt x="1297" y="379"/>
                      </a:lnTo>
                      <a:lnTo>
                        <a:pt x="1227" y="370"/>
                      </a:lnTo>
                      <a:lnTo>
                        <a:pt x="1209" y="414"/>
                      </a:lnTo>
                      <a:lnTo>
                        <a:pt x="1165" y="432"/>
                      </a:lnTo>
                      <a:lnTo>
                        <a:pt x="1112" y="423"/>
                      </a:lnTo>
                      <a:lnTo>
                        <a:pt x="1068" y="450"/>
                      </a:lnTo>
                      <a:lnTo>
                        <a:pt x="1033" y="467"/>
                      </a:lnTo>
                      <a:lnTo>
                        <a:pt x="936" y="467"/>
                      </a:lnTo>
                      <a:lnTo>
                        <a:pt x="900" y="423"/>
                      </a:lnTo>
                      <a:lnTo>
                        <a:pt x="856" y="458"/>
                      </a:lnTo>
                      <a:lnTo>
                        <a:pt x="786" y="450"/>
                      </a:lnTo>
                      <a:lnTo>
                        <a:pt x="715" y="405"/>
                      </a:lnTo>
                      <a:lnTo>
                        <a:pt x="653" y="388"/>
                      </a:lnTo>
                      <a:lnTo>
                        <a:pt x="653" y="308"/>
                      </a:lnTo>
                      <a:lnTo>
                        <a:pt x="644" y="220"/>
                      </a:lnTo>
                      <a:lnTo>
                        <a:pt x="644" y="105"/>
                      </a:lnTo>
                      <a:lnTo>
                        <a:pt x="618" y="35"/>
                      </a:lnTo>
                      <a:lnTo>
                        <a:pt x="521" y="0"/>
                      </a:lnTo>
                      <a:lnTo>
                        <a:pt x="459" y="17"/>
                      </a:lnTo>
                      <a:lnTo>
                        <a:pt x="441" y="79"/>
                      </a:lnTo>
                      <a:lnTo>
                        <a:pt x="415" y="123"/>
                      </a:lnTo>
                      <a:lnTo>
                        <a:pt x="327" y="141"/>
                      </a:lnTo>
                      <a:lnTo>
                        <a:pt x="256" y="167"/>
                      </a:lnTo>
                      <a:lnTo>
                        <a:pt x="177" y="176"/>
                      </a:lnTo>
                      <a:lnTo>
                        <a:pt x="97" y="194"/>
                      </a:lnTo>
                      <a:lnTo>
                        <a:pt x="44" y="238"/>
                      </a:lnTo>
                      <a:lnTo>
                        <a:pt x="35" y="317"/>
                      </a:lnTo>
                      <a:lnTo>
                        <a:pt x="35" y="414"/>
                      </a:lnTo>
                      <a:lnTo>
                        <a:pt x="53" y="503"/>
                      </a:lnTo>
                      <a:lnTo>
                        <a:pt x="80" y="564"/>
                      </a:lnTo>
                      <a:lnTo>
                        <a:pt x="106" y="591"/>
                      </a:lnTo>
                      <a:lnTo>
                        <a:pt x="97" y="653"/>
                      </a:lnTo>
                      <a:lnTo>
                        <a:pt x="115" y="732"/>
                      </a:lnTo>
                      <a:lnTo>
                        <a:pt x="141" y="776"/>
                      </a:lnTo>
                      <a:lnTo>
                        <a:pt x="133" y="820"/>
                      </a:lnTo>
                      <a:lnTo>
                        <a:pt x="53" y="838"/>
                      </a:lnTo>
                      <a:lnTo>
                        <a:pt x="0" y="855"/>
                      </a:lnTo>
                      <a:lnTo>
                        <a:pt x="44" y="900"/>
                      </a:lnTo>
                      <a:lnTo>
                        <a:pt x="44" y="979"/>
                      </a:lnTo>
                      <a:lnTo>
                        <a:pt x="71" y="1032"/>
                      </a:lnTo>
                      <a:lnTo>
                        <a:pt x="80" y="1094"/>
                      </a:lnTo>
                      <a:lnTo>
                        <a:pt x="62" y="1138"/>
                      </a:lnTo>
                      <a:lnTo>
                        <a:pt x="97" y="1182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8" name="Freeform 27">
                  <a:extLst>
                    <a:ext uri="{FF2B5EF4-FFF2-40B4-BE49-F238E27FC236}">
                      <a16:creationId xmlns:a16="http://schemas.microsoft.com/office/drawing/2014/main" id="{64CA8495-BF65-49C5-BFF4-CBF0DF88C6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5646" y="4394200"/>
                  <a:ext cx="2122488" cy="1379538"/>
                </a:xfrm>
                <a:custGeom>
                  <a:avLst/>
                  <a:gdLst>
                    <a:gd name="T0" fmla="*/ 3283 w 5895"/>
                    <a:gd name="T1" fmla="*/ 3617 h 3830"/>
                    <a:gd name="T2" fmla="*/ 3459 w 5895"/>
                    <a:gd name="T3" fmla="*/ 3688 h 3830"/>
                    <a:gd name="T4" fmla="*/ 3751 w 5895"/>
                    <a:gd name="T5" fmla="*/ 3776 h 3830"/>
                    <a:gd name="T6" fmla="*/ 3988 w 5895"/>
                    <a:gd name="T7" fmla="*/ 3688 h 3830"/>
                    <a:gd name="T8" fmla="*/ 4217 w 5895"/>
                    <a:gd name="T9" fmla="*/ 3697 h 3830"/>
                    <a:gd name="T10" fmla="*/ 4491 w 5895"/>
                    <a:gd name="T11" fmla="*/ 3829 h 3830"/>
                    <a:gd name="T12" fmla="*/ 4685 w 5895"/>
                    <a:gd name="T13" fmla="*/ 3732 h 3830"/>
                    <a:gd name="T14" fmla="*/ 4906 w 5895"/>
                    <a:gd name="T15" fmla="*/ 3617 h 3830"/>
                    <a:gd name="T16" fmla="*/ 5073 w 5895"/>
                    <a:gd name="T17" fmla="*/ 3423 h 3830"/>
                    <a:gd name="T18" fmla="*/ 5294 w 5895"/>
                    <a:gd name="T19" fmla="*/ 3353 h 3830"/>
                    <a:gd name="T20" fmla="*/ 5479 w 5895"/>
                    <a:gd name="T21" fmla="*/ 3141 h 3830"/>
                    <a:gd name="T22" fmla="*/ 5682 w 5895"/>
                    <a:gd name="T23" fmla="*/ 3000 h 3830"/>
                    <a:gd name="T24" fmla="*/ 5868 w 5895"/>
                    <a:gd name="T25" fmla="*/ 2859 h 3830"/>
                    <a:gd name="T26" fmla="*/ 5691 w 5895"/>
                    <a:gd name="T27" fmla="*/ 2876 h 3830"/>
                    <a:gd name="T28" fmla="*/ 5506 w 5895"/>
                    <a:gd name="T29" fmla="*/ 2815 h 3830"/>
                    <a:gd name="T30" fmla="*/ 5356 w 5895"/>
                    <a:gd name="T31" fmla="*/ 2673 h 3830"/>
                    <a:gd name="T32" fmla="*/ 5197 w 5895"/>
                    <a:gd name="T33" fmla="*/ 2576 h 3830"/>
                    <a:gd name="T34" fmla="*/ 5091 w 5895"/>
                    <a:gd name="T35" fmla="*/ 2435 h 3830"/>
                    <a:gd name="T36" fmla="*/ 4932 w 5895"/>
                    <a:gd name="T37" fmla="*/ 2285 h 3830"/>
                    <a:gd name="T38" fmla="*/ 4773 w 5895"/>
                    <a:gd name="T39" fmla="*/ 2250 h 3830"/>
                    <a:gd name="T40" fmla="*/ 4641 w 5895"/>
                    <a:gd name="T41" fmla="*/ 2091 h 3830"/>
                    <a:gd name="T42" fmla="*/ 4464 w 5895"/>
                    <a:gd name="T43" fmla="*/ 1941 h 3830"/>
                    <a:gd name="T44" fmla="*/ 4182 w 5895"/>
                    <a:gd name="T45" fmla="*/ 1870 h 3830"/>
                    <a:gd name="T46" fmla="*/ 4050 w 5895"/>
                    <a:gd name="T47" fmla="*/ 1950 h 3830"/>
                    <a:gd name="T48" fmla="*/ 3908 w 5895"/>
                    <a:gd name="T49" fmla="*/ 2100 h 3830"/>
                    <a:gd name="T50" fmla="*/ 3654 w 5895"/>
                    <a:gd name="T51" fmla="*/ 2029 h 3830"/>
                    <a:gd name="T52" fmla="*/ 3398 w 5895"/>
                    <a:gd name="T53" fmla="*/ 1835 h 3830"/>
                    <a:gd name="T54" fmla="*/ 3283 w 5895"/>
                    <a:gd name="T55" fmla="*/ 1641 h 3830"/>
                    <a:gd name="T56" fmla="*/ 3124 w 5895"/>
                    <a:gd name="T57" fmla="*/ 1482 h 3830"/>
                    <a:gd name="T58" fmla="*/ 2736 w 5895"/>
                    <a:gd name="T59" fmla="*/ 1429 h 3830"/>
                    <a:gd name="T60" fmla="*/ 2436 w 5895"/>
                    <a:gd name="T61" fmla="*/ 1244 h 3830"/>
                    <a:gd name="T62" fmla="*/ 2083 w 5895"/>
                    <a:gd name="T63" fmla="*/ 1164 h 3830"/>
                    <a:gd name="T64" fmla="*/ 1942 w 5895"/>
                    <a:gd name="T65" fmla="*/ 820 h 3830"/>
                    <a:gd name="T66" fmla="*/ 1836 w 5895"/>
                    <a:gd name="T67" fmla="*/ 441 h 3830"/>
                    <a:gd name="T68" fmla="*/ 1862 w 5895"/>
                    <a:gd name="T69" fmla="*/ 97 h 3830"/>
                    <a:gd name="T70" fmla="*/ 1491 w 5895"/>
                    <a:gd name="T71" fmla="*/ 53 h 3830"/>
                    <a:gd name="T72" fmla="*/ 1474 w 5895"/>
                    <a:gd name="T73" fmla="*/ 291 h 3830"/>
                    <a:gd name="T74" fmla="*/ 1244 w 5895"/>
                    <a:gd name="T75" fmla="*/ 441 h 3830"/>
                    <a:gd name="T76" fmla="*/ 1094 w 5895"/>
                    <a:gd name="T77" fmla="*/ 662 h 3830"/>
                    <a:gd name="T78" fmla="*/ 883 w 5895"/>
                    <a:gd name="T79" fmla="*/ 900 h 3830"/>
                    <a:gd name="T80" fmla="*/ 662 w 5895"/>
                    <a:gd name="T81" fmla="*/ 1173 h 3830"/>
                    <a:gd name="T82" fmla="*/ 477 w 5895"/>
                    <a:gd name="T83" fmla="*/ 1412 h 3830"/>
                    <a:gd name="T84" fmla="*/ 203 w 5895"/>
                    <a:gd name="T85" fmla="*/ 1562 h 3830"/>
                    <a:gd name="T86" fmla="*/ 71 w 5895"/>
                    <a:gd name="T87" fmla="*/ 1720 h 3830"/>
                    <a:gd name="T88" fmla="*/ 203 w 5895"/>
                    <a:gd name="T89" fmla="*/ 2020 h 3830"/>
                    <a:gd name="T90" fmla="*/ 441 w 5895"/>
                    <a:gd name="T91" fmla="*/ 2117 h 3830"/>
                    <a:gd name="T92" fmla="*/ 591 w 5895"/>
                    <a:gd name="T93" fmla="*/ 2241 h 3830"/>
                    <a:gd name="T94" fmla="*/ 821 w 5895"/>
                    <a:gd name="T95" fmla="*/ 2312 h 3830"/>
                    <a:gd name="T96" fmla="*/ 1033 w 5895"/>
                    <a:gd name="T97" fmla="*/ 2391 h 3830"/>
                    <a:gd name="T98" fmla="*/ 1227 w 5895"/>
                    <a:gd name="T99" fmla="*/ 2479 h 3830"/>
                    <a:gd name="T100" fmla="*/ 1280 w 5895"/>
                    <a:gd name="T101" fmla="*/ 2638 h 3830"/>
                    <a:gd name="T102" fmla="*/ 1465 w 5895"/>
                    <a:gd name="T103" fmla="*/ 2682 h 3830"/>
                    <a:gd name="T104" fmla="*/ 1553 w 5895"/>
                    <a:gd name="T105" fmla="*/ 2832 h 3830"/>
                    <a:gd name="T106" fmla="*/ 1739 w 5895"/>
                    <a:gd name="T107" fmla="*/ 2947 h 3830"/>
                    <a:gd name="T108" fmla="*/ 1959 w 5895"/>
                    <a:gd name="T109" fmla="*/ 3079 h 3830"/>
                    <a:gd name="T110" fmla="*/ 1986 w 5895"/>
                    <a:gd name="T111" fmla="*/ 3238 h 3830"/>
                    <a:gd name="T112" fmla="*/ 2162 w 5895"/>
                    <a:gd name="T113" fmla="*/ 3282 h 3830"/>
                    <a:gd name="T114" fmla="*/ 2339 w 5895"/>
                    <a:gd name="T115" fmla="*/ 3282 h 3830"/>
                    <a:gd name="T116" fmla="*/ 2533 w 5895"/>
                    <a:gd name="T117" fmla="*/ 3397 h 3830"/>
                    <a:gd name="T118" fmla="*/ 2709 w 5895"/>
                    <a:gd name="T119" fmla="*/ 3467 h 3830"/>
                    <a:gd name="T120" fmla="*/ 3018 w 5895"/>
                    <a:gd name="T121" fmla="*/ 3582 h 3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895" h="3830">
                      <a:moveTo>
                        <a:pt x="3133" y="3573"/>
                      </a:moveTo>
                      <a:lnTo>
                        <a:pt x="3195" y="3573"/>
                      </a:lnTo>
                      <a:lnTo>
                        <a:pt x="3195" y="3617"/>
                      </a:lnTo>
                      <a:lnTo>
                        <a:pt x="3283" y="3617"/>
                      </a:lnTo>
                      <a:lnTo>
                        <a:pt x="3283" y="3688"/>
                      </a:lnTo>
                      <a:lnTo>
                        <a:pt x="3345" y="3662"/>
                      </a:lnTo>
                      <a:lnTo>
                        <a:pt x="3398" y="3706"/>
                      </a:lnTo>
                      <a:lnTo>
                        <a:pt x="3459" y="3688"/>
                      </a:lnTo>
                      <a:lnTo>
                        <a:pt x="3539" y="3662"/>
                      </a:lnTo>
                      <a:lnTo>
                        <a:pt x="3592" y="3697"/>
                      </a:lnTo>
                      <a:lnTo>
                        <a:pt x="3662" y="3723"/>
                      </a:lnTo>
                      <a:lnTo>
                        <a:pt x="3751" y="3776"/>
                      </a:lnTo>
                      <a:lnTo>
                        <a:pt x="3838" y="3750"/>
                      </a:lnTo>
                      <a:lnTo>
                        <a:pt x="3882" y="3706"/>
                      </a:lnTo>
                      <a:lnTo>
                        <a:pt x="3917" y="3662"/>
                      </a:lnTo>
                      <a:lnTo>
                        <a:pt x="3988" y="3688"/>
                      </a:lnTo>
                      <a:lnTo>
                        <a:pt x="4050" y="3741"/>
                      </a:lnTo>
                      <a:lnTo>
                        <a:pt x="4120" y="3767"/>
                      </a:lnTo>
                      <a:lnTo>
                        <a:pt x="4173" y="3750"/>
                      </a:lnTo>
                      <a:lnTo>
                        <a:pt x="4217" y="3697"/>
                      </a:lnTo>
                      <a:lnTo>
                        <a:pt x="4279" y="3715"/>
                      </a:lnTo>
                      <a:lnTo>
                        <a:pt x="4359" y="3759"/>
                      </a:lnTo>
                      <a:lnTo>
                        <a:pt x="4429" y="3820"/>
                      </a:lnTo>
                      <a:lnTo>
                        <a:pt x="4491" y="3829"/>
                      </a:lnTo>
                      <a:lnTo>
                        <a:pt x="4544" y="3767"/>
                      </a:lnTo>
                      <a:lnTo>
                        <a:pt x="4588" y="3697"/>
                      </a:lnTo>
                      <a:lnTo>
                        <a:pt x="4632" y="3679"/>
                      </a:lnTo>
                      <a:lnTo>
                        <a:pt x="4685" y="3732"/>
                      </a:lnTo>
                      <a:lnTo>
                        <a:pt x="4738" y="3750"/>
                      </a:lnTo>
                      <a:lnTo>
                        <a:pt x="4809" y="3759"/>
                      </a:lnTo>
                      <a:lnTo>
                        <a:pt x="4862" y="3679"/>
                      </a:lnTo>
                      <a:lnTo>
                        <a:pt x="4906" y="3617"/>
                      </a:lnTo>
                      <a:lnTo>
                        <a:pt x="4914" y="3547"/>
                      </a:lnTo>
                      <a:lnTo>
                        <a:pt x="4941" y="3476"/>
                      </a:lnTo>
                      <a:lnTo>
                        <a:pt x="5012" y="3441"/>
                      </a:lnTo>
                      <a:lnTo>
                        <a:pt x="5073" y="3423"/>
                      </a:lnTo>
                      <a:lnTo>
                        <a:pt x="5091" y="3353"/>
                      </a:lnTo>
                      <a:lnTo>
                        <a:pt x="5126" y="3309"/>
                      </a:lnTo>
                      <a:lnTo>
                        <a:pt x="5215" y="3335"/>
                      </a:lnTo>
                      <a:lnTo>
                        <a:pt x="5294" y="3353"/>
                      </a:lnTo>
                      <a:lnTo>
                        <a:pt x="5382" y="3317"/>
                      </a:lnTo>
                      <a:lnTo>
                        <a:pt x="5409" y="3238"/>
                      </a:lnTo>
                      <a:lnTo>
                        <a:pt x="5435" y="3176"/>
                      </a:lnTo>
                      <a:lnTo>
                        <a:pt x="5479" y="3141"/>
                      </a:lnTo>
                      <a:lnTo>
                        <a:pt x="5541" y="3115"/>
                      </a:lnTo>
                      <a:lnTo>
                        <a:pt x="5568" y="3053"/>
                      </a:lnTo>
                      <a:lnTo>
                        <a:pt x="5594" y="3026"/>
                      </a:lnTo>
                      <a:lnTo>
                        <a:pt x="5682" y="3000"/>
                      </a:lnTo>
                      <a:lnTo>
                        <a:pt x="5815" y="3000"/>
                      </a:lnTo>
                      <a:lnTo>
                        <a:pt x="5885" y="2973"/>
                      </a:lnTo>
                      <a:lnTo>
                        <a:pt x="5894" y="2903"/>
                      </a:lnTo>
                      <a:lnTo>
                        <a:pt x="5868" y="2859"/>
                      </a:lnTo>
                      <a:lnTo>
                        <a:pt x="5815" y="2850"/>
                      </a:lnTo>
                      <a:lnTo>
                        <a:pt x="5770" y="2876"/>
                      </a:lnTo>
                      <a:lnTo>
                        <a:pt x="5735" y="2850"/>
                      </a:lnTo>
                      <a:lnTo>
                        <a:pt x="5691" y="2876"/>
                      </a:lnTo>
                      <a:lnTo>
                        <a:pt x="5656" y="2850"/>
                      </a:lnTo>
                      <a:lnTo>
                        <a:pt x="5612" y="2832"/>
                      </a:lnTo>
                      <a:lnTo>
                        <a:pt x="5559" y="2841"/>
                      </a:lnTo>
                      <a:lnTo>
                        <a:pt x="5506" y="2815"/>
                      </a:lnTo>
                      <a:lnTo>
                        <a:pt x="5462" y="2770"/>
                      </a:lnTo>
                      <a:lnTo>
                        <a:pt x="5435" y="2726"/>
                      </a:lnTo>
                      <a:lnTo>
                        <a:pt x="5391" y="2717"/>
                      </a:lnTo>
                      <a:lnTo>
                        <a:pt x="5356" y="2673"/>
                      </a:lnTo>
                      <a:lnTo>
                        <a:pt x="5303" y="2682"/>
                      </a:lnTo>
                      <a:lnTo>
                        <a:pt x="5285" y="2620"/>
                      </a:lnTo>
                      <a:lnTo>
                        <a:pt x="5259" y="2559"/>
                      </a:lnTo>
                      <a:lnTo>
                        <a:pt x="5197" y="2576"/>
                      </a:lnTo>
                      <a:lnTo>
                        <a:pt x="5197" y="2523"/>
                      </a:lnTo>
                      <a:lnTo>
                        <a:pt x="5170" y="2453"/>
                      </a:lnTo>
                      <a:lnTo>
                        <a:pt x="5126" y="2470"/>
                      </a:lnTo>
                      <a:lnTo>
                        <a:pt x="5091" y="2435"/>
                      </a:lnTo>
                      <a:lnTo>
                        <a:pt x="5082" y="2373"/>
                      </a:lnTo>
                      <a:lnTo>
                        <a:pt x="5029" y="2373"/>
                      </a:lnTo>
                      <a:lnTo>
                        <a:pt x="4994" y="2320"/>
                      </a:lnTo>
                      <a:lnTo>
                        <a:pt x="4932" y="2285"/>
                      </a:lnTo>
                      <a:lnTo>
                        <a:pt x="4879" y="2303"/>
                      </a:lnTo>
                      <a:lnTo>
                        <a:pt x="4835" y="2320"/>
                      </a:lnTo>
                      <a:lnTo>
                        <a:pt x="4809" y="2232"/>
                      </a:lnTo>
                      <a:lnTo>
                        <a:pt x="4773" y="2250"/>
                      </a:lnTo>
                      <a:lnTo>
                        <a:pt x="4729" y="2215"/>
                      </a:lnTo>
                      <a:lnTo>
                        <a:pt x="4729" y="2162"/>
                      </a:lnTo>
                      <a:lnTo>
                        <a:pt x="4694" y="2100"/>
                      </a:lnTo>
                      <a:lnTo>
                        <a:pt x="4641" y="2091"/>
                      </a:lnTo>
                      <a:lnTo>
                        <a:pt x="4614" y="2029"/>
                      </a:lnTo>
                      <a:lnTo>
                        <a:pt x="4588" y="1959"/>
                      </a:lnTo>
                      <a:lnTo>
                        <a:pt x="4517" y="1897"/>
                      </a:lnTo>
                      <a:lnTo>
                        <a:pt x="4464" y="1941"/>
                      </a:lnTo>
                      <a:lnTo>
                        <a:pt x="4359" y="1879"/>
                      </a:lnTo>
                      <a:lnTo>
                        <a:pt x="4288" y="1835"/>
                      </a:lnTo>
                      <a:lnTo>
                        <a:pt x="4226" y="1809"/>
                      </a:lnTo>
                      <a:lnTo>
                        <a:pt x="4182" y="1870"/>
                      </a:lnTo>
                      <a:lnTo>
                        <a:pt x="4138" y="1817"/>
                      </a:lnTo>
                      <a:lnTo>
                        <a:pt x="4094" y="1826"/>
                      </a:lnTo>
                      <a:lnTo>
                        <a:pt x="4041" y="1888"/>
                      </a:lnTo>
                      <a:lnTo>
                        <a:pt x="4050" y="1950"/>
                      </a:lnTo>
                      <a:lnTo>
                        <a:pt x="4014" y="2003"/>
                      </a:lnTo>
                      <a:lnTo>
                        <a:pt x="3961" y="2012"/>
                      </a:lnTo>
                      <a:lnTo>
                        <a:pt x="3917" y="2047"/>
                      </a:lnTo>
                      <a:lnTo>
                        <a:pt x="3908" y="2100"/>
                      </a:lnTo>
                      <a:lnTo>
                        <a:pt x="3838" y="2135"/>
                      </a:lnTo>
                      <a:lnTo>
                        <a:pt x="3759" y="2117"/>
                      </a:lnTo>
                      <a:lnTo>
                        <a:pt x="3706" y="2091"/>
                      </a:lnTo>
                      <a:lnTo>
                        <a:pt x="3654" y="2029"/>
                      </a:lnTo>
                      <a:lnTo>
                        <a:pt x="3574" y="1994"/>
                      </a:lnTo>
                      <a:lnTo>
                        <a:pt x="3521" y="1959"/>
                      </a:lnTo>
                      <a:lnTo>
                        <a:pt x="3442" y="1888"/>
                      </a:lnTo>
                      <a:lnTo>
                        <a:pt x="3398" y="1835"/>
                      </a:lnTo>
                      <a:lnTo>
                        <a:pt x="3389" y="1747"/>
                      </a:lnTo>
                      <a:lnTo>
                        <a:pt x="3345" y="1729"/>
                      </a:lnTo>
                      <a:lnTo>
                        <a:pt x="3327" y="1667"/>
                      </a:lnTo>
                      <a:lnTo>
                        <a:pt x="3283" y="1641"/>
                      </a:lnTo>
                      <a:lnTo>
                        <a:pt x="3221" y="1623"/>
                      </a:lnTo>
                      <a:lnTo>
                        <a:pt x="3221" y="1570"/>
                      </a:lnTo>
                      <a:lnTo>
                        <a:pt x="3186" y="1509"/>
                      </a:lnTo>
                      <a:lnTo>
                        <a:pt x="3124" y="1482"/>
                      </a:lnTo>
                      <a:lnTo>
                        <a:pt x="3115" y="1376"/>
                      </a:lnTo>
                      <a:lnTo>
                        <a:pt x="2965" y="1385"/>
                      </a:lnTo>
                      <a:lnTo>
                        <a:pt x="2850" y="1412"/>
                      </a:lnTo>
                      <a:lnTo>
                        <a:pt x="2736" y="1429"/>
                      </a:lnTo>
                      <a:lnTo>
                        <a:pt x="2648" y="1394"/>
                      </a:lnTo>
                      <a:lnTo>
                        <a:pt x="2577" y="1341"/>
                      </a:lnTo>
                      <a:lnTo>
                        <a:pt x="2497" y="1306"/>
                      </a:lnTo>
                      <a:lnTo>
                        <a:pt x="2436" y="1244"/>
                      </a:lnTo>
                      <a:lnTo>
                        <a:pt x="2339" y="1217"/>
                      </a:lnTo>
                      <a:lnTo>
                        <a:pt x="2242" y="1200"/>
                      </a:lnTo>
                      <a:lnTo>
                        <a:pt x="2153" y="1217"/>
                      </a:lnTo>
                      <a:lnTo>
                        <a:pt x="2083" y="1164"/>
                      </a:lnTo>
                      <a:lnTo>
                        <a:pt x="2003" y="1085"/>
                      </a:lnTo>
                      <a:lnTo>
                        <a:pt x="1977" y="1014"/>
                      </a:lnTo>
                      <a:lnTo>
                        <a:pt x="1933" y="962"/>
                      </a:lnTo>
                      <a:lnTo>
                        <a:pt x="1942" y="820"/>
                      </a:lnTo>
                      <a:lnTo>
                        <a:pt x="1906" y="723"/>
                      </a:lnTo>
                      <a:lnTo>
                        <a:pt x="1862" y="635"/>
                      </a:lnTo>
                      <a:lnTo>
                        <a:pt x="1862" y="529"/>
                      </a:lnTo>
                      <a:lnTo>
                        <a:pt x="1836" y="441"/>
                      </a:lnTo>
                      <a:lnTo>
                        <a:pt x="1889" y="379"/>
                      </a:lnTo>
                      <a:lnTo>
                        <a:pt x="1942" y="273"/>
                      </a:lnTo>
                      <a:lnTo>
                        <a:pt x="1924" y="159"/>
                      </a:lnTo>
                      <a:lnTo>
                        <a:pt x="1862" y="97"/>
                      </a:lnTo>
                      <a:lnTo>
                        <a:pt x="1747" y="35"/>
                      </a:lnTo>
                      <a:lnTo>
                        <a:pt x="1641" y="0"/>
                      </a:lnTo>
                      <a:lnTo>
                        <a:pt x="1536" y="0"/>
                      </a:lnTo>
                      <a:lnTo>
                        <a:pt x="1491" y="53"/>
                      </a:lnTo>
                      <a:lnTo>
                        <a:pt x="1412" y="141"/>
                      </a:lnTo>
                      <a:lnTo>
                        <a:pt x="1386" y="194"/>
                      </a:lnTo>
                      <a:lnTo>
                        <a:pt x="1430" y="247"/>
                      </a:lnTo>
                      <a:lnTo>
                        <a:pt x="1474" y="291"/>
                      </a:lnTo>
                      <a:lnTo>
                        <a:pt x="1456" y="344"/>
                      </a:lnTo>
                      <a:lnTo>
                        <a:pt x="1386" y="414"/>
                      </a:lnTo>
                      <a:lnTo>
                        <a:pt x="1288" y="467"/>
                      </a:lnTo>
                      <a:lnTo>
                        <a:pt x="1244" y="441"/>
                      </a:lnTo>
                      <a:lnTo>
                        <a:pt x="1183" y="432"/>
                      </a:lnTo>
                      <a:lnTo>
                        <a:pt x="1156" y="476"/>
                      </a:lnTo>
                      <a:lnTo>
                        <a:pt x="1138" y="564"/>
                      </a:lnTo>
                      <a:lnTo>
                        <a:pt x="1094" y="662"/>
                      </a:lnTo>
                      <a:lnTo>
                        <a:pt x="1033" y="732"/>
                      </a:lnTo>
                      <a:lnTo>
                        <a:pt x="980" y="767"/>
                      </a:lnTo>
                      <a:lnTo>
                        <a:pt x="944" y="838"/>
                      </a:lnTo>
                      <a:lnTo>
                        <a:pt x="883" y="900"/>
                      </a:lnTo>
                      <a:lnTo>
                        <a:pt x="838" y="970"/>
                      </a:lnTo>
                      <a:lnTo>
                        <a:pt x="803" y="1050"/>
                      </a:lnTo>
                      <a:lnTo>
                        <a:pt x="706" y="1103"/>
                      </a:lnTo>
                      <a:lnTo>
                        <a:pt x="662" y="1173"/>
                      </a:lnTo>
                      <a:lnTo>
                        <a:pt x="600" y="1226"/>
                      </a:lnTo>
                      <a:lnTo>
                        <a:pt x="547" y="1279"/>
                      </a:lnTo>
                      <a:lnTo>
                        <a:pt x="530" y="1359"/>
                      </a:lnTo>
                      <a:lnTo>
                        <a:pt x="477" y="1412"/>
                      </a:lnTo>
                      <a:lnTo>
                        <a:pt x="397" y="1482"/>
                      </a:lnTo>
                      <a:lnTo>
                        <a:pt x="335" y="1562"/>
                      </a:lnTo>
                      <a:lnTo>
                        <a:pt x="247" y="1588"/>
                      </a:lnTo>
                      <a:lnTo>
                        <a:pt x="203" y="1562"/>
                      </a:lnTo>
                      <a:lnTo>
                        <a:pt x="124" y="1570"/>
                      </a:lnTo>
                      <a:lnTo>
                        <a:pt x="115" y="1614"/>
                      </a:lnTo>
                      <a:lnTo>
                        <a:pt x="88" y="1650"/>
                      </a:lnTo>
                      <a:lnTo>
                        <a:pt x="71" y="1720"/>
                      </a:lnTo>
                      <a:lnTo>
                        <a:pt x="27" y="1765"/>
                      </a:lnTo>
                      <a:lnTo>
                        <a:pt x="0" y="1835"/>
                      </a:lnTo>
                      <a:lnTo>
                        <a:pt x="88" y="1915"/>
                      </a:lnTo>
                      <a:lnTo>
                        <a:pt x="203" y="2020"/>
                      </a:lnTo>
                      <a:lnTo>
                        <a:pt x="265" y="2082"/>
                      </a:lnTo>
                      <a:lnTo>
                        <a:pt x="335" y="2091"/>
                      </a:lnTo>
                      <a:lnTo>
                        <a:pt x="380" y="2082"/>
                      </a:lnTo>
                      <a:lnTo>
                        <a:pt x="441" y="2117"/>
                      </a:lnTo>
                      <a:lnTo>
                        <a:pt x="441" y="2170"/>
                      </a:lnTo>
                      <a:lnTo>
                        <a:pt x="477" y="2206"/>
                      </a:lnTo>
                      <a:lnTo>
                        <a:pt x="530" y="2267"/>
                      </a:lnTo>
                      <a:lnTo>
                        <a:pt x="591" y="2241"/>
                      </a:lnTo>
                      <a:lnTo>
                        <a:pt x="627" y="2303"/>
                      </a:lnTo>
                      <a:lnTo>
                        <a:pt x="706" y="2285"/>
                      </a:lnTo>
                      <a:lnTo>
                        <a:pt x="768" y="2267"/>
                      </a:lnTo>
                      <a:lnTo>
                        <a:pt x="821" y="2312"/>
                      </a:lnTo>
                      <a:lnTo>
                        <a:pt x="883" y="2294"/>
                      </a:lnTo>
                      <a:lnTo>
                        <a:pt x="918" y="2356"/>
                      </a:lnTo>
                      <a:lnTo>
                        <a:pt x="988" y="2347"/>
                      </a:lnTo>
                      <a:lnTo>
                        <a:pt x="1033" y="2391"/>
                      </a:lnTo>
                      <a:lnTo>
                        <a:pt x="1103" y="2373"/>
                      </a:lnTo>
                      <a:lnTo>
                        <a:pt x="1156" y="2365"/>
                      </a:lnTo>
                      <a:lnTo>
                        <a:pt x="1262" y="2426"/>
                      </a:lnTo>
                      <a:lnTo>
                        <a:pt x="1227" y="2479"/>
                      </a:lnTo>
                      <a:lnTo>
                        <a:pt x="1288" y="2497"/>
                      </a:lnTo>
                      <a:lnTo>
                        <a:pt x="1306" y="2541"/>
                      </a:lnTo>
                      <a:lnTo>
                        <a:pt x="1280" y="2594"/>
                      </a:lnTo>
                      <a:lnTo>
                        <a:pt x="1280" y="2638"/>
                      </a:lnTo>
                      <a:lnTo>
                        <a:pt x="1341" y="2665"/>
                      </a:lnTo>
                      <a:lnTo>
                        <a:pt x="1403" y="2638"/>
                      </a:lnTo>
                      <a:lnTo>
                        <a:pt x="1447" y="2629"/>
                      </a:lnTo>
                      <a:lnTo>
                        <a:pt x="1465" y="2682"/>
                      </a:lnTo>
                      <a:lnTo>
                        <a:pt x="1518" y="2665"/>
                      </a:lnTo>
                      <a:lnTo>
                        <a:pt x="1571" y="2709"/>
                      </a:lnTo>
                      <a:lnTo>
                        <a:pt x="1580" y="2770"/>
                      </a:lnTo>
                      <a:lnTo>
                        <a:pt x="1553" y="2832"/>
                      </a:lnTo>
                      <a:lnTo>
                        <a:pt x="1580" y="2894"/>
                      </a:lnTo>
                      <a:lnTo>
                        <a:pt x="1606" y="2938"/>
                      </a:lnTo>
                      <a:lnTo>
                        <a:pt x="1659" y="2903"/>
                      </a:lnTo>
                      <a:lnTo>
                        <a:pt x="1739" y="2947"/>
                      </a:lnTo>
                      <a:lnTo>
                        <a:pt x="1836" y="2947"/>
                      </a:lnTo>
                      <a:lnTo>
                        <a:pt x="1897" y="2965"/>
                      </a:lnTo>
                      <a:lnTo>
                        <a:pt x="1950" y="3009"/>
                      </a:lnTo>
                      <a:lnTo>
                        <a:pt x="1959" y="3079"/>
                      </a:lnTo>
                      <a:lnTo>
                        <a:pt x="1933" y="3097"/>
                      </a:lnTo>
                      <a:lnTo>
                        <a:pt x="1942" y="3150"/>
                      </a:lnTo>
                      <a:lnTo>
                        <a:pt x="1986" y="3185"/>
                      </a:lnTo>
                      <a:lnTo>
                        <a:pt x="1986" y="3238"/>
                      </a:lnTo>
                      <a:lnTo>
                        <a:pt x="2039" y="3238"/>
                      </a:lnTo>
                      <a:lnTo>
                        <a:pt x="2056" y="3291"/>
                      </a:lnTo>
                      <a:lnTo>
                        <a:pt x="2100" y="3317"/>
                      </a:lnTo>
                      <a:lnTo>
                        <a:pt x="2162" y="3282"/>
                      </a:lnTo>
                      <a:lnTo>
                        <a:pt x="2197" y="3309"/>
                      </a:lnTo>
                      <a:lnTo>
                        <a:pt x="2242" y="3265"/>
                      </a:lnTo>
                      <a:lnTo>
                        <a:pt x="2277" y="3291"/>
                      </a:lnTo>
                      <a:lnTo>
                        <a:pt x="2339" y="3282"/>
                      </a:lnTo>
                      <a:lnTo>
                        <a:pt x="2445" y="3326"/>
                      </a:lnTo>
                      <a:lnTo>
                        <a:pt x="2418" y="3370"/>
                      </a:lnTo>
                      <a:lnTo>
                        <a:pt x="2480" y="3406"/>
                      </a:lnTo>
                      <a:lnTo>
                        <a:pt x="2533" y="3397"/>
                      </a:lnTo>
                      <a:lnTo>
                        <a:pt x="2568" y="3441"/>
                      </a:lnTo>
                      <a:lnTo>
                        <a:pt x="2612" y="3406"/>
                      </a:lnTo>
                      <a:lnTo>
                        <a:pt x="2674" y="3441"/>
                      </a:lnTo>
                      <a:lnTo>
                        <a:pt x="2709" y="3467"/>
                      </a:lnTo>
                      <a:lnTo>
                        <a:pt x="2753" y="3512"/>
                      </a:lnTo>
                      <a:lnTo>
                        <a:pt x="2833" y="3538"/>
                      </a:lnTo>
                      <a:lnTo>
                        <a:pt x="2930" y="3565"/>
                      </a:lnTo>
                      <a:lnTo>
                        <a:pt x="3018" y="3582"/>
                      </a:lnTo>
                      <a:lnTo>
                        <a:pt x="3071" y="3556"/>
                      </a:lnTo>
                      <a:lnTo>
                        <a:pt x="3133" y="3573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9" name="Freeform 28">
                  <a:extLst>
                    <a:ext uri="{FF2B5EF4-FFF2-40B4-BE49-F238E27FC236}">
                      <a16:creationId xmlns:a16="http://schemas.microsoft.com/office/drawing/2014/main" id="{BC5060F1-CC98-4E44-A37D-D8781B2271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6421" y="4343400"/>
                  <a:ext cx="1547813" cy="904875"/>
                </a:xfrm>
                <a:custGeom>
                  <a:avLst/>
                  <a:gdLst>
                    <a:gd name="T0" fmla="*/ 3556 w 4298"/>
                    <a:gd name="T1" fmla="*/ 26 h 2515"/>
                    <a:gd name="T2" fmla="*/ 3459 w 4298"/>
                    <a:gd name="T3" fmla="*/ 176 h 2515"/>
                    <a:gd name="T4" fmla="*/ 3344 w 4298"/>
                    <a:gd name="T5" fmla="*/ 132 h 2515"/>
                    <a:gd name="T6" fmla="*/ 3167 w 4298"/>
                    <a:gd name="T7" fmla="*/ 105 h 2515"/>
                    <a:gd name="T8" fmla="*/ 3000 w 4298"/>
                    <a:gd name="T9" fmla="*/ 61 h 2515"/>
                    <a:gd name="T10" fmla="*/ 2841 w 4298"/>
                    <a:gd name="T11" fmla="*/ 70 h 2515"/>
                    <a:gd name="T12" fmla="*/ 2708 w 4298"/>
                    <a:gd name="T13" fmla="*/ 0 h 2515"/>
                    <a:gd name="T14" fmla="*/ 2541 w 4298"/>
                    <a:gd name="T15" fmla="*/ 53 h 2515"/>
                    <a:gd name="T16" fmla="*/ 2408 w 4298"/>
                    <a:gd name="T17" fmla="*/ 114 h 2515"/>
                    <a:gd name="T18" fmla="*/ 2188 w 4298"/>
                    <a:gd name="T19" fmla="*/ 70 h 2515"/>
                    <a:gd name="T20" fmla="*/ 1923 w 4298"/>
                    <a:gd name="T21" fmla="*/ 158 h 2515"/>
                    <a:gd name="T22" fmla="*/ 1685 w 4298"/>
                    <a:gd name="T23" fmla="*/ 105 h 2515"/>
                    <a:gd name="T24" fmla="*/ 1597 w 4298"/>
                    <a:gd name="T25" fmla="*/ 185 h 2515"/>
                    <a:gd name="T26" fmla="*/ 1367 w 4298"/>
                    <a:gd name="T27" fmla="*/ 282 h 2515"/>
                    <a:gd name="T28" fmla="*/ 1208 w 4298"/>
                    <a:gd name="T29" fmla="*/ 344 h 2515"/>
                    <a:gd name="T30" fmla="*/ 1085 w 4298"/>
                    <a:gd name="T31" fmla="*/ 414 h 2515"/>
                    <a:gd name="T32" fmla="*/ 846 w 4298"/>
                    <a:gd name="T33" fmla="*/ 458 h 2515"/>
                    <a:gd name="T34" fmla="*/ 749 w 4298"/>
                    <a:gd name="T35" fmla="*/ 608 h 2515"/>
                    <a:gd name="T36" fmla="*/ 609 w 4298"/>
                    <a:gd name="T37" fmla="*/ 670 h 2515"/>
                    <a:gd name="T38" fmla="*/ 371 w 4298"/>
                    <a:gd name="T39" fmla="*/ 723 h 2515"/>
                    <a:gd name="T40" fmla="*/ 194 w 4298"/>
                    <a:gd name="T41" fmla="*/ 697 h 2515"/>
                    <a:gd name="T42" fmla="*/ 0 w 4298"/>
                    <a:gd name="T43" fmla="*/ 741 h 2515"/>
                    <a:gd name="T44" fmla="*/ 71 w 4298"/>
                    <a:gd name="T45" fmla="*/ 1650 h 2515"/>
                    <a:gd name="T46" fmla="*/ 168 w 4298"/>
                    <a:gd name="T47" fmla="*/ 1782 h 2515"/>
                    <a:gd name="T48" fmla="*/ 274 w 4298"/>
                    <a:gd name="T49" fmla="*/ 1888 h 2515"/>
                    <a:gd name="T50" fmla="*/ 406 w 4298"/>
                    <a:gd name="T51" fmla="*/ 2100 h 2515"/>
                    <a:gd name="T52" fmla="*/ 591 w 4298"/>
                    <a:gd name="T53" fmla="*/ 2232 h 2515"/>
                    <a:gd name="T54" fmla="*/ 793 w 4298"/>
                    <a:gd name="T55" fmla="*/ 2241 h 2515"/>
                    <a:gd name="T56" fmla="*/ 899 w 4298"/>
                    <a:gd name="T57" fmla="*/ 2144 h 2515"/>
                    <a:gd name="T58" fmla="*/ 979 w 4298"/>
                    <a:gd name="T59" fmla="*/ 1967 h 2515"/>
                    <a:gd name="T60" fmla="*/ 1111 w 4298"/>
                    <a:gd name="T61" fmla="*/ 1950 h 2515"/>
                    <a:gd name="T62" fmla="*/ 1349 w 4298"/>
                    <a:gd name="T63" fmla="*/ 2082 h 2515"/>
                    <a:gd name="T64" fmla="*/ 1499 w 4298"/>
                    <a:gd name="T65" fmla="*/ 2170 h 2515"/>
                    <a:gd name="T66" fmla="*/ 1614 w 4298"/>
                    <a:gd name="T67" fmla="*/ 2303 h 2515"/>
                    <a:gd name="T68" fmla="*/ 1694 w 4298"/>
                    <a:gd name="T69" fmla="*/ 2373 h 2515"/>
                    <a:gd name="T70" fmla="*/ 1817 w 4298"/>
                    <a:gd name="T71" fmla="*/ 2426 h 2515"/>
                    <a:gd name="T72" fmla="*/ 1976 w 4298"/>
                    <a:gd name="T73" fmla="*/ 2470 h 2515"/>
                    <a:gd name="T74" fmla="*/ 2294 w 4298"/>
                    <a:gd name="T75" fmla="*/ 2135 h 2515"/>
                    <a:gd name="T76" fmla="*/ 2444 w 4298"/>
                    <a:gd name="T77" fmla="*/ 2073 h 2515"/>
                    <a:gd name="T78" fmla="*/ 2550 w 4298"/>
                    <a:gd name="T79" fmla="*/ 1985 h 2515"/>
                    <a:gd name="T80" fmla="*/ 2550 w 4298"/>
                    <a:gd name="T81" fmla="*/ 1720 h 2515"/>
                    <a:gd name="T82" fmla="*/ 2523 w 4298"/>
                    <a:gd name="T83" fmla="*/ 1438 h 2515"/>
                    <a:gd name="T84" fmla="*/ 2638 w 4298"/>
                    <a:gd name="T85" fmla="*/ 1314 h 2515"/>
                    <a:gd name="T86" fmla="*/ 2858 w 4298"/>
                    <a:gd name="T87" fmla="*/ 1385 h 2515"/>
                    <a:gd name="T88" fmla="*/ 3044 w 4298"/>
                    <a:gd name="T89" fmla="*/ 1217 h 2515"/>
                    <a:gd name="T90" fmla="*/ 3229 w 4298"/>
                    <a:gd name="T91" fmla="*/ 1094 h 2515"/>
                    <a:gd name="T92" fmla="*/ 3467 w 4298"/>
                    <a:gd name="T93" fmla="*/ 1094 h 2515"/>
                    <a:gd name="T94" fmla="*/ 3662 w 4298"/>
                    <a:gd name="T95" fmla="*/ 1050 h 2515"/>
                    <a:gd name="T96" fmla="*/ 3856 w 4298"/>
                    <a:gd name="T97" fmla="*/ 988 h 2515"/>
                    <a:gd name="T98" fmla="*/ 4103 w 4298"/>
                    <a:gd name="T99" fmla="*/ 953 h 2515"/>
                    <a:gd name="T100" fmla="*/ 4191 w 4298"/>
                    <a:gd name="T101" fmla="*/ 820 h 2515"/>
                    <a:gd name="T102" fmla="*/ 4279 w 4298"/>
                    <a:gd name="T103" fmla="*/ 661 h 2515"/>
                    <a:gd name="T104" fmla="*/ 4129 w 4298"/>
                    <a:gd name="T105" fmla="*/ 670 h 2515"/>
                    <a:gd name="T106" fmla="*/ 3953 w 4298"/>
                    <a:gd name="T107" fmla="*/ 741 h 2515"/>
                    <a:gd name="T108" fmla="*/ 3697 w 4298"/>
                    <a:gd name="T109" fmla="*/ 697 h 2515"/>
                    <a:gd name="T110" fmla="*/ 3538 w 4298"/>
                    <a:gd name="T111" fmla="*/ 573 h 2515"/>
                    <a:gd name="T112" fmla="*/ 3406 w 4298"/>
                    <a:gd name="T113" fmla="*/ 423 h 2515"/>
                    <a:gd name="T114" fmla="*/ 3670 w 4298"/>
                    <a:gd name="T115" fmla="*/ 114 h 2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298" h="2515">
                      <a:moveTo>
                        <a:pt x="3670" y="114"/>
                      </a:moveTo>
                      <a:lnTo>
                        <a:pt x="3644" y="53"/>
                      </a:lnTo>
                      <a:lnTo>
                        <a:pt x="3556" y="26"/>
                      </a:lnTo>
                      <a:lnTo>
                        <a:pt x="3511" y="70"/>
                      </a:lnTo>
                      <a:lnTo>
                        <a:pt x="3520" y="123"/>
                      </a:lnTo>
                      <a:lnTo>
                        <a:pt x="3459" y="176"/>
                      </a:lnTo>
                      <a:lnTo>
                        <a:pt x="3432" y="141"/>
                      </a:lnTo>
                      <a:lnTo>
                        <a:pt x="3344" y="167"/>
                      </a:lnTo>
                      <a:lnTo>
                        <a:pt x="3344" y="132"/>
                      </a:lnTo>
                      <a:lnTo>
                        <a:pt x="3264" y="141"/>
                      </a:lnTo>
                      <a:lnTo>
                        <a:pt x="3256" y="97"/>
                      </a:lnTo>
                      <a:lnTo>
                        <a:pt x="3167" y="105"/>
                      </a:lnTo>
                      <a:lnTo>
                        <a:pt x="3123" y="79"/>
                      </a:lnTo>
                      <a:lnTo>
                        <a:pt x="3044" y="97"/>
                      </a:lnTo>
                      <a:lnTo>
                        <a:pt x="3000" y="61"/>
                      </a:lnTo>
                      <a:lnTo>
                        <a:pt x="2956" y="79"/>
                      </a:lnTo>
                      <a:lnTo>
                        <a:pt x="2885" y="44"/>
                      </a:lnTo>
                      <a:lnTo>
                        <a:pt x="2841" y="70"/>
                      </a:lnTo>
                      <a:lnTo>
                        <a:pt x="2770" y="70"/>
                      </a:lnTo>
                      <a:lnTo>
                        <a:pt x="2735" y="35"/>
                      </a:lnTo>
                      <a:lnTo>
                        <a:pt x="2708" y="0"/>
                      </a:lnTo>
                      <a:lnTo>
                        <a:pt x="2664" y="70"/>
                      </a:lnTo>
                      <a:lnTo>
                        <a:pt x="2594" y="97"/>
                      </a:lnTo>
                      <a:lnTo>
                        <a:pt x="2541" y="53"/>
                      </a:lnTo>
                      <a:lnTo>
                        <a:pt x="2514" y="97"/>
                      </a:lnTo>
                      <a:lnTo>
                        <a:pt x="2470" y="79"/>
                      </a:lnTo>
                      <a:lnTo>
                        <a:pt x="2408" y="114"/>
                      </a:lnTo>
                      <a:lnTo>
                        <a:pt x="2320" y="114"/>
                      </a:lnTo>
                      <a:lnTo>
                        <a:pt x="2232" y="114"/>
                      </a:lnTo>
                      <a:lnTo>
                        <a:pt x="2188" y="70"/>
                      </a:lnTo>
                      <a:lnTo>
                        <a:pt x="2126" y="132"/>
                      </a:lnTo>
                      <a:lnTo>
                        <a:pt x="2029" y="141"/>
                      </a:lnTo>
                      <a:lnTo>
                        <a:pt x="1923" y="158"/>
                      </a:lnTo>
                      <a:lnTo>
                        <a:pt x="1808" y="176"/>
                      </a:lnTo>
                      <a:lnTo>
                        <a:pt x="1755" y="105"/>
                      </a:lnTo>
                      <a:lnTo>
                        <a:pt x="1685" y="105"/>
                      </a:lnTo>
                      <a:lnTo>
                        <a:pt x="1667" y="150"/>
                      </a:lnTo>
                      <a:lnTo>
                        <a:pt x="1676" y="229"/>
                      </a:lnTo>
                      <a:lnTo>
                        <a:pt x="1597" y="185"/>
                      </a:lnTo>
                      <a:lnTo>
                        <a:pt x="1544" y="220"/>
                      </a:lnTo>
                      <a:lnTo>
                        <a:pt x="1446" y="220"/>
                      </a:lnTo>
                      <a:lnTo>
                        <a:pt x="1367" y="282"/>
                      </a:lnTo>
                      <a:lnTo>
                        <a:pt x="1288" y="282"/>
                      </a:lnTo>
                      <a:lnTo>
                        <a:pt x="1296" y="326"/>
                      </a:lnTo>
                      <a:lnTo>
                        <a:pt x="1208" y="344"/>
                      </a:lnTo>
                      <a:lnTo>
                        <a:pt x="1208" y="397"/>
                      </a:lnTo>
                      <a:lnTo>
                        <a:pt x="1164" y="432"/>
                      </a:lnTo>
                      <a:lnTo>
                        <a:pt x="1085" y="414"/>
                      </a:lnTo>
                      <a:lnTo>
                        <a:pt x="970" y="432"/>
                      </a:lnTo>
                      <a:lnTo>
                        <a:pt x="908" y="423"/>
                      </a:lnTo>
                      <a:lnTo>
                        <a:pt x="846" y="458"/>
                      </a:lnTo>
                      <a:lnTo>
                        <a:pt x="793" y="511"/>
                      </a:lnTo>
                      <a:lnTo>
                        <a:pt x="767" y="564"/>
                      </a:lnTo>
                      <a:lnTo>
                        <a:pt x="749" y="608"/>
                      </a:lnTo>
                      <a:lnTo>
                        <a:pt x="697" y="608"/>
                      </a:lnTo>
                      <a:lnTo>
                        <a:pt x="644" y="626"/>
                      </a:lnTo>
                      <a:lnTo>
                        <a:pt x="609" y="670"/>
                      </a:lnTo>
                      <a:lnTo>
                        <a:pt x="503" y="679"/>
                      </a:lnTo>
                      <a:lnTo>
                        <a:pt x="433" y="688"/>
                      </a:lnTo>
                      <a:lnTo>
                        <a:pt x="371" y="723"/>
                      </a:lnTo>
                      <a:lnTo>
                        <a:pt x="327" y="705"/>
                      </a:lnTo>
                      <a:lnTo>
                        <a:pt x="256" y="723"/>
                      </a:lnTo>
                      <a:lnTo>
                        <a:pt x="194" y="697"/>
                      </a:lnTo>
                      <a:lnTo>
                        <a:pt x="97" y="723"/>
                      </a:lnTo>
                      <a:lnTo>
                        <a:pt x="36" y="688"/>
                      </a:lnTo>
                      <a:lnTo>
                        <a:pt x="0" y="741"/>
                      </a:lnTo>
                      <a:lnTo>
                        <a:pt x="0" y="1517"/>
                      </a:lnTo>
                      <a:lnTo>
                        <a:pt x="9" y="1623"/>
                      </a:lnTo>
                      <a:lnTo>
                        <a:pt x="71" y="1650"/>
                      </a:lnTo>
                      <a:lnTo>
                        <a:pt x="106" y="1711"/>
                      </a:lnTo>
                      <a:lnTo>
                        <a:pt x="106" y="1764"/>
                      </a:lnTo>
                      <a:lnTo>
                        <a:pt x="168" y="1782"/>
                      </a:lnTo>
                      <a:lnTo>
                        <a:pt x="212" y="1808"/>
                      </a:lnTo>
                      <a:lnTo>
                        <a:pt x="230" y="1870"/>
                      </a:lnTo>
                      <a:lnTo>
                        <a:pt x="274" y="1888"/>
                      </a:lnTo>
                      <a:lnTo>
                        <a:pt x="283" y="1976"/>
                      </a:lnTo>
                      <a:lnTo>
                        <a:pt x="327" y="2029"/>
                      </a:lnTo>
                      <a:lnTo>
                        <a:pt x="406" y="2100"/>
                      </a:lnTo>
                      <a:lnTo>
                        <a:pt x="459" y="2135"/>
                      </a:lnTo>
                      <a:lnTo>
                        <a:pt x="539" y="2170"/>
                      </a:lnTo>
                      <a:lnTo>
                        <a:pt x="591" y="2232"/>
                      </a:lnTo>
                      <a:lnTo>
                        <a:pt x="644" y="2258"/>
                      </a:lnTo>
                      <a:lnTo>
                        <a:pt x="723" y="2276"/>
                      </a:lnTo>
                      <a:lnTo>
                        <a:pt x="793" y="2241"/>
                      </a:lnTo>
                      <a:lnTo>
                        <a:pt x="802" y="2188"/>
                      </a:lnTo>
                      <a:lnTo>
                        <a:pt x="846" y="2153"/>
                      </a:lnTo>
                      <a:lnTo>
                        <a:pt x="899" y="2144"/>
                      </a:lnTo>
                      <a:lnTo>
                        <a:pt x="935" y="2091"/>
                      </a:lnTo>
                      <a:lnTo>
                        <a:pt x="926" y="2029"/>
                      </a:lnTo>
                      <a:lnTo>
                        <a:pt x="979" y="1967"/>
                      </a:lnTo>
                      <a:lnTo>
                        <a:pt x="1023" y="1958"/>
                      </a:lnTo>
                      <a:lnTo>
                        <a:pt x="1067" y="2011"/>
                      </a:lnTo>
                      <a:lnTo>
                        <a:pt x="1111" y="1950"/>
                      </a:lnTo>
                      <a:lnTo>
                        <a:pt x="1173" y="1976"/>
                      </a:lnTo>
                      <a:lnTo>
                        <a:pt x="1244" y="2020"/>
                      </a:lnTo>
                      <a:lnTo>
                        <a:pt x="1349" y="2082"/>
                      </a:lnTo>
                      <a:lnTo>
                        <a:pt x="1402" y="2038"/>
                      </a:lnTo>
                      <a:lnTo>
                        <a:pt x="1473" y="2100"/>
                      </a:lnTo>
                      <a:lnTo>
                        <a:pt x="1499" y="2170"/>
                      </a:lnTo>
                      <a:lnTo>
                        <a:pt x="1526" y="2232"/>
                      </a:lnTo>
                      <a:lnTo>
                        <a:pt x="1579" y="2241"/>
                      </a:lnTo>
                      <a:lnTo>
                        <a:pt x="1614" y="2303"/>
                      </a:lnTo>
                      <a:lnTo>
                        <a:pt x="1614" y="2356"/>
                      </a:lnTo>
                      <a:lnTo>
                        <a:pt x="1658" y="2391"/>
                      </a:lnTo>
                      <a:lnTo>
                        <a:pt x="1694" y="2373"/>
                      </a:lnTo>
                      <a:lnTo>
                        <a:pt x="1720" y="2461"/>
                      </a:lnTo>
                      <a:lnTo>
                        <a:pt x="1764" y="2444"/>
                      </a:lnTo>
                      <a:lnTo>
                        <a:pt x="1817" y="2426"/>
                      </a:lnTo>
                      <a:lnTo>
                        <a:pt x="1879" y="2461"/>
                      </a:lnTo>
                      <a:lnTo>
                        <a:pt x="1914" y="2514"/>
                      </a:lnTo>
                      <a:lnTo>
                        <a:pt x="1976" y="2470"/>
                      </a:lnTo>
                      <a:lnTo>
                        <a:pt x="2241" y="2258"/>
                      </a:lnTo>
                      <a:lnTo>
                        <a:pt x="2232" y="2188"/>
                      </a:lnTo>
                      <a:lnTo>
                        <a:pt x="2294" y="2135"/>
                      </a:lnTo>
                      <a:lnTo>
                        <a:pt x="2347" y="2153"/>
                      </a:lnTo>
                      <a:lnTo>
                        <a:pt x="2408" y="2117"/>
                      </a:lnTo>
                      <a:lnTo>
                        <a:pt x="2444" y="2073"/>
                      </a:lnTo>
                      <a:lnTo>
                        <a:pt x="2453" y="2020"/>
                      </a:lnTo>
                      <a:lnTo>
                        <a:pt x="2479" y="1976"/>
                      </a:lnTo>
                      <a:lnTo>
                        <a:pt x="2550" y="1985"/>
                      </a:lnTo>
                      <a:lnTo>
                        <a:pt x="2523" y="1906"/>
                      </a:lnTo>
                      <a:lnTo>
                        <a:pt x="2514" y="1817"/>
                      </a:lnTo>
                      <a:lnTo>
                        <a:pt x="2550" y="1720"/>
                      </a:lnTo>
                      <a:lnTo>
                        <a:pt x="2558" y="1597"/>
                      </a:lnTo>
                      <a:lnTo>
                        <a:pt x="2558" y="1491"/>
                      </a:lnTo>
                      <a:lnTo>
                        <a:pt x="2523" y="1438"/>
                      </a:lnTo>
                      <a:lnTo>
                        <a:pt x="2505" y="1367"/>
                      </a:lnTo>
                      <a:lnTo>
                        <a:pt x="2558" y="1305"/>
                      </a:lnTo>
                      <a:lnTo>
                        <a:pt x="2638" y="1314"/>
                      </a:lnTo>
                      <a:lnTo>
                        <a:pt x="2708" y="1376"/>
                      </a:lnTo>
                      <a:lnTo>
                        <a:pt x="2806" y="1429"/>
                      </a:lnTo>
                      <a:lnTo>
                        <a:pt x="2858" y="1385"/>
                      </a:lnTo>
                      <a:lnTo>
                        <a:pt x="2885" y="1314"/>
                      </a:lnTo>
                      <a:lnTo>
                        <a:pt x="2956" y="1261"/>
                      </a:lnTo>
                      <a:lnTo>
                        <a:pt x="3044" y="1217"/>
                      </a:lnTo>
                      <a:lnTo>
                        <a:pt x="3132" y="1217"/>
                      </a:lnTo>
                      <a:lnTo>
                        <a:pt x="3185" y="1164"/>
                      </a:lnTo>
                      <a:lnTo>
                        <a:pt x="3229" y="1094"/>
                      </a:lnTo>
                      <a:lnTo>
                        <a:pt x="3326" y="1103"/>
                      </a:lnTo>
                      <a:lnTo>
                        <a:pt x="3406" y="1085"/>
                      </a:lnTo>
                      <a:lnTo>
                        <a:pt x="3467" y="1094"/>
                      </a:lnTo>
                      <a:lnTo>
                        <a:pt x="3529" y="1103"/>
                      </a:lnTo>
                      <a:lnTo>
                        <a:pt x="3609" y="1076"/>
                      </a:lnTo>
                      <a:lnTo>
                        <a:pt x="3662" y="1050"/>
                      </a:lnTo>
                      <a:lnTo>
                        <a:pt x="3741" y="1050"/>
                      </a:lnTo>
                      <a:lnTo>
                        <a:pt x="3794" y="1005"/>
                      </a:lnTo>
                      <a:lnTo>
                        <a:pt x="3856" y="988"/>
                      </a:lnTo>
                      <a:lnTo>
                        <a:pt x="3909" y="988"/>
                      </a:lnTo>
                      <a:lnTo>
                        <a:pt x="4015" y="970"/>
                      </a:lnTo>
                      <a:lnTo>
                        <a:pt x="4103" y="953"/>
                      </a:lnTo>
                      <a:lnTo>
                        <a:pt x="4129" y="908"/>
                      </a:lnTo>
                      <a:lnTo>
                        <a:pt x="4156" y="873"/>
                      </a:lnTo>
                      <a:lnTo>
                        <a:pt x="4191" y="820"/>
                      </a:lnTo>
                      <a:lnTo>
                        <a:pt x="4262" y="776"/>
                      </a:lnTo>
                      <a:lnTo>
                        <a:pt x="4297" y="723"/>
                      </a:lnTo>
                      <a:lnTo>
                        <a:pt x="4279" y="661"/>
                      </a:lnTo>
                      <a:lnTo>
                        <a:pt x="4235" y="644"/>
                      </a:lnTo>
                      <a:lnTo>
                        <a:pt x="4182" y="688"/>
                      </a:lnTo>
                      <a:lnTo>
                        <a:pt x="4129" y="670"/>
                      </a:lnTo>
                      <a:lnTo>
                        <a:pt x="4085" y="705"/>
                      </a:lnTo>
                      <a:lnTo>
                        <a:pt x="3997" y="697"/>
                      </a:lnTo>
                      <a:lnTo>
                        <a:pt x="3953" y="741"/>
                      </a:lnTo>
                      <a:lnTo>
                        <a:pt x="3803" y="679"/>
                      </a:lnTo>
                      <a:lnTo>
                        <a:pt x="3741" y="750"/>
                      </a:lnTo>
                      <a:lnTo>
                        <a:pt x="3697" y="697"/>
                      </a:lnTo>
                      <a:lnTo>
                        <a:pt x="3626" y="670"/>
                      </a:lnTo>
                      <a:lnTo>
                        <a:pt x="3564" y="670"/>
                      </a:lnTo>
                      <a:lnTo>
                        <a:pt x="3538" y="573"/>
                      </a:lnTo>
                      <a:lnTo>
                        <a:pt x="3503" y="520"/>
                      </a:lnTo>
                      <a:lnTo>
                        <a:pt x="3459" y="467"/>
                      </a:lnTo>
                      <a:lnTo>
                        <a:pt x="3406" y="423"/>
                      </a:lnTo>
                      <a:lnTo>
                        <a:pt x="3335" y="423"/>
                      </a:lnTo>
                      <a:lnTo>
                        <a:pt x="3282" y="388"/>
                      </a:lnTo>
                      <a:lnTo>
                        <a:pt x="3670" y="114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0" name="Freeform 29">
                  <a:extLst>
                    <a:ext uri="{FF2B5EF4-FFF2-40B4-BE49-F238E27FC236}">
                      <a16:creationId xmlns:a16="http://schemas.microsoft.com/office/drawing/2014/main" id="{61E4B976-8B19-49DC-9D20-EDDCEAE37F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645396" y="4657725"/>
                  <a:ext cx="1236663" cy="1262063"/>
                </a:xfrm>
                <a:custGeom>
                  <a:avLst/>
                  <a:gdLst>
                    <a:gd name="T0" fmla="*/ 1086 w 3434"/>
                    <a:gd name="T1" fmla="*/ 2233 h 3504"/>
                    <a:gd name="T2" fmla="*/ 1271 w 3434"/>
                    <a:gd name="T3" fmla="*/ 2294 h 3504"/>
                    <a:gd name="T4" fmla="*/ 1368 w 3434"/>
                    <a:gd name="T5" fmla="*/ 2497 h 3504"/>
                    <a:gd name="T6" fmla="*/ 1562 w 3434"/>
                    <a:gd name="T7" fmla="*/ 2577 h 3504"/>
                    <a:gd name="T8" fmla="*/ 1862 w 3434"/>
                    <a:gd name="T9" fmla="*/ 2647 h 3504"/>
                    <a:gd name="T10" fmla="*/ 2092 w 3434"/>
                    <a:gd name="T11" fmla="*/ 2691 h 3504"/>
                    <a:gd name="T12" fmla="*/ 2109 w 3434"/>
                    <a:gd name="T13" fmla="*/ 2797 h 3504"/>
                    <a:gd name="T14" fmla="*/ 2162 w 3434"/>
                    <a:gd name="T15" fmla="*/ 3009 h 3504"/>
                    <a:gd name="T16" fmla="*/ 2206 w 3434"/>
                    <a:gd name="T17" fmla="*/ 3168 h 3504"/>
                    <a:gd name="T18" fmla="*/ 2215 w 3434"/>
                    <a:gd name="T19" fmla="*/ 3300 h 3504"/>
                    <a:gd name="T20" fmla="*/ 2365 w 3434"/>
                    <a:gd name="T21" fmla="*/ 3309 h 3504"/>
                    <a:gd name="T22" fmla="*/ 2471 w 3434"/>
                    <a:gd name="T23" fmla="*/ 3247 h 3504"/>
                    <a:gd name="T24" fmla="*/ 2577 w 3434"/>
                    <a:gd name="T25" fmla="*/ 3371 h 3504"/>
                    <a:gd name="T26" fmla="*/ 2736 w 3434"/>
                    <a:gd name="T27" fmla="*/ 3318 h 3504"/>
                    <a:gd name="T28" fmla="*/ 2824 w 3434"/>
                    <a:gd name="T29" fmla="*/ 3424 h 3504"/>
                    <a:gd name="T30" fmla="*/ 3062 w 3434"/>
                    <a:gd name="T31" fmla="*/ 3450 h 3504"/>
                    <a:gd name="T32" fmla="*/ 3124 w 3434"/>
                    <a:gd name="T33" fmla="*/ 3247 h 3504"/>
                    <a:gd name="T34" fmla="*/ 2957 w 3434"/>
                    <a:gd name="T35" fmla="*/ 3088 h 3504"/>
                    <a:gd name="T36" fmla="*/ 2948 w 3434"/>
                    <a:gd name="T37" fmla="*/ 2885 h 3504"/>
                    <a:gd name="T38" fmla="*/ 2842 w 3434"/>
                    <a:gd name="T39" fmla="*/ 2700 h 3504"/>
                    <a:gd name="T40" fmla="*/ 2542 w 3434"/>
                    <a:gd name="T41" fmla="*/ 2577 h 3504"/>
                    <a:gd name="T42" fmla="*/ 2392 w 3434"/>
                    <a:gd name="T43" fmla="*/ 1650 h 3504"/>
                    <a:gd name="T44" fmla="*/ 2683 w 3434"/>
                    <a:gd name="T45" fmla="*/ 1606 h 3504"/>
                    <a:gd name="T46" fmla="*/ 2948 w 3434"/>
                    <a:gd name="T47" fmla="*/ 1483 h 3504"/>
                    <a:gd name="T48" fmla="*/ 3212 w 3434"/>
                    <a:gd name="T49" fmla="*/ 1500 h 3504"/>
                    <a:gd name="T50" fmla="*/ 3433 w 3434"/>
                    <a:gd name="T51" fmla="*/ 1509 h 3504"/>
                    <a:gd name="T52" fmla="*/ 3380 w 3434"/>
                    <a:gd name="T53" fmla="*/ 1306 h 3504"/>
                    <a:gd name="T54" fmla="*/ 3345 w 3434"/>
                    <a:gd name="T55" fmla="*/ 1138 h 3504"/>
                    <a:gd name="T56" fmla="*/ 3089 w 3434"/>
                    <a:gd name="T57" fmla="*/ 1103 h 3504"/>
                    <a:gd name="T58" fmla="*/ 2895 w 3434"/>
                    <a:gd name="T59" fmla="*/ 1041 h 3504"/>
                    <a:gd name="T60" fmla="*/ 2692 w 3434"/>
                    <a:gd name="T61" fmla="*/ 1041 h 3504"/>
                    <a:gd name="T62" fmla="*/ 2551 w 3434"/>
                    <a:gd name="T63" fmla="*/ 371 h 3504"/>
                    <a:gd name="T64" fmla="*/ 2295 w 3434"/>
                    <a:gd name="T65" fmla="*/ 282 h 3504"/>
                    <a:gd name="T66" fmla="*/ 2242 w 3434"/>
                    <a:gd name="T67" fmla="*/ 124 h 3504"/>
                    <a:gd name="T68" fmla="*/ 2101 w 3434"/>
                    <a:gd name="T69" fmla="*/ 97 h 3504"/>
                    <a:gd name="T70" fmla="*/ 1827 w 3434"/>
                    <a:gd name="T71" fmla="*/ 177 h 3504"/>
                    <a:gd name="T72" fmla="*/ 1553 w 3434"/>
                    <a:gd name="T73" fmla="*/ 221 h 3504"/>
                    <a:gd name="T74" fmla="*/ 1271 w 3434"/>
                    <a:gd name="T75" fmla="*/ 291 h 3504"/>
                    <a:gd name="T76" fmla="*/ 971 w 3434"/>
                    <a:gd name="T77" fmla="*/ 441 h 3504"/>
                    <a:gd name="T78" fmla="*/ 724 w 3434"/>
                    <a:gd name="T79" fmla="*/ 441 h 3504"/>
                    <a:gd name="T80" fmla="*/ 644 w 3434"/>
                    <a:gd name="T81" fmla="*/ 618 h 3504"/>
                    <a:gd name="T82" fmla="*/ 609 w 3434"/>
                    <a:gd name="T83" fmla="*/ 1033 h 3504"/>
                    <a:gd name="T84" fmla="*/ 530 w 3434"/>
                    <a:gd name="T85" fmla="*/ 1200 h 3504"/>
                    <a:gd name="T86" fmla="*/ 318 w 3434"/>
                    <a:gd name="T87" fmla="*/ 1315 h 3504"/>
                    <a:gd name="T88" fmla="*/ 53 w 3434"/>
                    <a:gd name="T89" fmla="*/ 1641 h 3504"/>
                    <a:gd name="T90" fmla="*/ 168 w 3434"/>
                    <a:gd name="T91" fmla="*/ 1791 h 3504"/>
                    <a:gd name="T92" fmla="*/ 274 w 3434"/>
                    <a:gd name="T93" fmla="*/ 1950 h 3504"/>
                    <a:gd name="T94" fmla="*/ 433 w 3434"/>
                    <a:gd name="T95" fmla="*/ 2038 h 3504"/>
                    <a:gd name="T96" fmla="*/ 627 w 3434"/>
                    <a:gd name="T97" fmla="*/ 2118 h 3504"/>
                    <a:gd name="T98" fmla="*/ 786 w 3434"/>
                    <a:gd name="T99" fmla="*/ 2118 h 3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434" h="3504">
                      <a:moveTo>
                        <a:pt x="918" y="2215"/>
                      </a:moveTo>
                      <a:lnTo>
                        <a:pt x="997" y="2206"/>
                      </a:lnTo>
                      <a:lnTo>
                        <a:pt x="1059" y="2188"/>
                      </a:lnTo>
                      <a:lnTo>
                        <a:pt x="1086" y="2233"/>
                      </a:lnTo>
                      <a:lnTo>
                        <a:pt x="1094" y="2277"/>
                      </a:lnTo>
                      <a:lnTo>
                        <a:pt x="1174" y="2294"/>
                      </a:lnTo>
                      <a:lnTo>
                        <a:pt x="1218" y="2321"/>
                      </a:lnTo>
                      <a:lnTo>
                        <a:pt x="1271" y="2294"/>
                      </a:lnTo>
                      <a:lnTo>
                        <a:pt x="1333" y="2356"/>
                      </a:lnTo>
                      <a:lnTo>
                        <a:pt x="1377" y="2400"/>
                      </a:lnTo>
                      <a:lnTo>
                        <a:pt x="1297" y="2444"/>
                      </a:lnTo>
                      <a:lnTo>
                        <a:pt x="1368" y="2497"/>
                      </a:lnTo>
                      <a:lnTo>
                        <a:pt x="1403" y="2524"/>
                      </a:lnTo>
                      <a:lnTo>
                        <a:pt x="1412" y="2594"/>
                      </a:lnTo>
                      <a:lnTo>
                        <a:pt x="1518" y="2621"/>
                      </a:lnTo>
                      <a:lnTo>
                        <a:pt x="1562" y="2577"/>
                      </a:lnTo>
                      <a:lnTo>
                        <a:pt x="1668" y="2630"/>
                      </a:lnTo>
                      <a:lnTo>
                        <a:pt x="1712" y="2612"/>
                      </a:lnTo>
                      <a:lnTo>
                        <a:pt x="1748" y="2638"/>
                      </a:lnTo>
                      <a:lnTo>
                        <a:pt x="1862" y="2647"/>
                      </a:lnTo>
                      <a:lnTo>
                        <a:pt x="1915" y="2718"/>
                      </a:lnTo>
                      <a:lnTo>
                        <a:pt x="1986" y="2744"/>
                      </a:lnTo>
                      <a:lnTo>
                        <a:pt x="2056" y="2753"/>
                      </a:lnTo>
                      <a:lnTo>
                        <a:pt x="2092" y="2691"/>
                      </a:lnTo>
                      <a:lnTo>
                        <a:pt x="2153" y="2691"/>
                      </a:lnTo>
                      <a:lnTo>
                        <a:pt x="2206" y="2709"/>
                      </a:lnTo>
                      <a:lnTo>
                        <a:pt x="2171" y="2753"/>
                      </a:lnTo>
                      <a:lnTo>
                        <a:pt x="2109" y="2797"/>
                      </a:lnTo>
                      <a:lnTo>
                        <a:pt x="2092" y="2868"/>
                      </a:lnTo>
                      <a:lnTo>
                        <a:pt x="2162" y="2859"/>
                      </a:lnTo>
                      <a:lnTo>
                        <a:pt x="2171" y="2938"/>
                      </a:lnTo>
                      <a:lnTo>
                        <a:pt x="2162" y="3009"/>
                      </a:lnTo>
                      <a:lnTo>
                        <a:pt x="2118" y="3027"/>
                      </a:lnTo>
                      <a:lnTo>
                        <a:pt x="2109" y="3071"/>
                      </a:lnTo>
                      <a:lnTo>
                        <a:pt x="2153" y="3124"/>
                      </a:lnTo>
                      <a:lnTo>
                        <a:pt x="2206" y="3168"/>
                      </a:lnTo>
                      <a:lnTo>
                        <a:pt x="2171" y="3230"/>
                      </a:lnTo>
                      <a:lnTo>
                        <a:pt x="2109" y="3256"/>
                      </a:lnTo>
                      <a:lnTo>
                        <a:pt x="2136" y="3300"/>
                      </a:lnTo>
                      <a:lnTo>
                        <a:pt x="2215" y="3300"/>
                      </a:lnTo>
                      <a:lnTo>
                        <a:pt x="2224" y="3362"/>
                      </a:lnTo>
                      <a:lnTo>
                        <a:pt x="2286" y="3406"/>
                      </a:lnTo>
                      <a:lnTo>
                        <a:pt x="2339" y="3362"/>
                      </a:lnTo>
                      <a:lnTo>
                        <a:pt x="2365" y="3309"/>
                      </a:lnTo>
                      <a:lnTo>
                        <a:pt x="2295" y="3291"/>
                      </a:lnTo>
                      <a:lnTo>
                        <a:pt x="2339" y="3256"/>
                      </a:lnTo>
                      <a:lnTo>
                        <a:pt x="2418" y="3256"/>
                      </a:lnTo>
                      <a:lnTo>
                        <a:pt x="2471" y="3247"/>
                      </a:lnTo>
                      <a:lnTo>
                        <a:pt x="2551" y="3238"/>
                      </a:lnTo>
                      <a:lnTo>
                        <a:pt x="2515" y="3291"/>
                      </a:lnTo>
                      <a:lnTo>
                        <a:pt x="2515" y="3353"/>
                      </a:lnTo>
                      <a:lnTo>
                        <a:pt x="2577" y="3371"/>
                      </a:lnTo>
                      <a:lnTo>
                        <a:pt x="2630" y="3344"/>
                      </a:lnTo>
                      <a:lnTo>
                        <a:pt x="2656" y="3309"/>
                      </a:lnTo>
                      <a:lnTo>
                        <a:pt x="2727" y="3380"/>
                      </a:lnTo>
                      <a:lnTo>
                        <a:pt x="2736" y="3318"/>
                      </a:lnTo>
                      <a:lnTo>
                        <a:pt x="2780" y="3291"/>
                      </a:lnTo>
                      <a:lnTo>
                        <a:pt x="2833" y="3336"/>
                      </a:lnTo>
                      <a:lnTo>
                        <a:pt x="2859" y="3388"/>
                      </a:lnTo>
                      <a:lnTo>
                        <a:pt x="2824" y="3424"/>
                      </a:lnTo>
                      <a:lnTo>
                        <a:pt x="2868" y="3503"/>
                      </a:lnTo>
                      <a:lnTo>
                        <a:pt x="2939" y="3433"/>
                      </a:lnTo>
                      <a:lnTo>
                        <a:pt x="3001" y="3468"/>
                      </a:lnTo>
                      <a:lnTo>
                        <a:pt x="3062" y="3450"/>
                      </a:lnTo>
                      <a:lnTo>
                        <a:pt x="3080" y="3380"/>
                      </a:lnTo>
                      <a:lnTo>
                        <a:pt x="3080" y="3336"/>
                      </a:lnTo>
                      <a:lnTo>
                        <a:pt x="3115" y="3300"/>
                      </a:lnTo>
                      <a:lnTo>
                        <a:pt x="3124" y="3247"/>
                      </a:lnTo>
                      <a:lnTo>
                        <a:pt x="3071" y="3212"/>
                      </a:lnTo>
                      <a:lnTo>
                        <a:pt x="2992" y="3185"/>
                      </a:lnTo>
                      <a:lnTo>
                        <a:pt x="3018" y="3141"/>
                      </a:lnTo>
                      <a:lnTo>
                        <a:pt x="2957" y="3088"/>
                      </a:lnTo>
                      <a:lnTo>
                        <a:pt x="2912" y="3035"/>
                      </a:lnTo>
                      <a:lnTo>
                        <a:pt x="2877" y="2974"/>
                      </a:lnTo>
                      <a:lnTo>
                        <a:pt x="2912" y="2938"/>
                      </a:lnTo>
                      <a:lnTo>
                        <a:pt x="2948" y="2885"/>
                      </a:lnTo>
                      <a:lnTo>
                        <a:pt x="2904" y="2859"/>
                      </a:lnTo>
                      <a:lnTo>
                        <a:pt x="2904" y="2797"/>
                      </a:lnTo>
                      <a:lnTo>
                        <a:pt x="2912" y="2727"/>
                      </a:lnTo>
                      <a:lnTo>
                        <a:pt x="2842" y="2700"/>
                      </a:lnTo>
                      <a:lnTo>
                        <a:pt x="2762" y="2665"/>
                      </a:lnTo>
                      <a:lnTo>
                        <a:pt x="2692" y="2621"/>
                      </a:lnTo>
                      <a:lnTo>
                        <a:pt x="2621" y="2585"/>
                      </a:lnTo>
                      <a:lnTo>
                        <a:pt x="2542" y="2577"/>
                      </a:lnTo>
                      <a:lnTo>
                        <a:pt x="2462" y="2515"/>
                      </a:lnTo>
                      <a:lnTo>
                        <a:pt x="2418" y="2435"/>
                      </a:lnTo>
                      <a:lnTo>
                        <a:pt x="2392" y="2365"/>
                      </a:lnTo>
                      <a:lnTo>
                        <a:pt x="2392" y="1650"/>
                      </a:lnTo>
                      <a:lnTo>
                        <a:pt x="2480" y="1633"/>
                      </a:lnTo>
                      <a:lnTo>
                        <a:pt x="2524" y="1597"/>
                      </a:lnTo>
                      <a:lnTo>
                        <a:pt x="2604" y="1615"/>
                      </a:lnTo>
                      <a:lnTo>
                        <a:pt x="2683" y="1606"/>
                      </a:lnTo>
                      <a:lnTo>
                        <a:pt x="2736" y="1562"/>
                      </a:lnTo>
                      <a:lnTo>
                        <a:pt x="2798" y="1518"/>
                      </a:lnTo>
                      <a:lnTo>
                        <a:pt x="2851" y="1544"/>
                      </a:lnTo>
                      <a:lnTo>
                        <a:pt x="2948" y="1483"/>
                      </a:lnTo>
                      <a:lnTo>
                        <a:pt x="2974" y="1447"/>
                      </a:lnTo>
                      <a:lnTo>
                        <a:pt x="3036" y="1456"/>
                      </a:lnTo>
                      <a:lnTo>
                        <a:pt x="3115" y="1500"/>
                      </a:lnTo>
                      <a:lnTo>
                        <a:pt x="3212" y="1500"/>
                      </a:lnTo>
                      <a:lnTo>
                        <a:pt x="3248" y="1535"/>
                      </a:lnTo>
                      <a:lnTo>
                        <a:pt x="3301" y="1553"/>
                      </a:lnTo>
                      <a:lnTo>
                        <a:pt x="3345" y="1509"/>
                      </a:lnTo>
                      <a:lnTo>
                        <a:pt x="3433" y="1509"/>
                      </a:lnTo>
                      <a:lnTo>
                        <a:pt x="3398" y="1447"/>
                      </a:lnTo>
                      <a:lnTo>
                        <a:pt x="3354" y="1403"/>
                      </a:lnTo>
                      <a:lnTo>
                        <a:pt x="3398" y="1368"/>
                      </a:lnTo>
                      <a:lnTo>
                        <a:pt x="3380" y="1306"/>
                      </a:lnTo>
                      <a:lnTo>
                        <a:pt x="3433" y="1280"/>
                      </a:lnTo>
                      <a:lnTo>
                        <a:pt x="3362" y="1244"/>
                      </a:lnTo>
                      <a:lnTo>
                        <a:pt x="3371" y="1191"/>
                      </a:lnTo>
                      <a:lnTo>
                        <a:pt x="3345" y="1138"/>
                      </a:lnTo>
                      <a:lnTo>
                        <a:pt x="3283" y="1094"/>
                      </a:lnTo>
                      <a:lnTo>
                        <a:pt x="3212" y="1077"/>
                      </a:lnTo>
                      <a:lnTo>
                        <a:pt x="3133" y="1041"/>
                      </a:lnTo>
                      <a:lnTo>
                        <a:pt x="3089" y="1103"/>
                      </a:lnTo>
                      <a:lnTo>
                        <a:pt x="3018" y="1059"/>
                      </a:lnTo>
                      <a:lnTo>
                        <a:pt x="2983" y="1094"/>
                      </a:lnTo>
                      <a:lnTo>
                        <a:pt x="2912" y="1094"/>
                      </a:lnTo>
                      <a:lnTo>
                        <a:pt x="2895" y="1041"/>
                      </a:lnTo>
                      <a:lnTo>
                        <a:pt x="2824" y="1041"/>
                      </a:lnTo>
                      <a:lnTo>
                        <a:pt x="2771" y="1077"/>
                      </a:lnTo>
                      <a:lnTo>
                        <a:pt x="2736" y="1033"/>
                      </a:lnTo>
                      <a:lnTo>
                        <a:pt x="2692" y="1041"/>
                      </a:lnTo>
                      <a:lnTo>
                        <a:pt x="2656" y="1077"/>
                      </a:lnTo>
                      <a:lnTo>
                        <a:pt x="2595" y="1085"/>
                      </a:lnTo>
                      <a:lnTo>
                        <a:pt x="2595" y="406"/>
                      </a:lnTo>
                      <a:lnTo>
                        <a:pt x="2551" y="371"/>
                      </a:lnTo>
                      <a:lnTo>
                        <a:pt x="2506" y="353"/>
                      </a:lnTo>
                      <a:lnTo>
                        <a:pt x="2409" y="362"/>
                      </a:lnTo>
                      <a:lnTo>
                        <a:pt x="2348" y="353"/>
                      </a:lnTo>
                      <a:lnTo>
                        <a:pt x="2295" y="282"/>
                      </a:lnTo>
                      <a:lnTo>
                        <a:pt x="2251" y="238"/>
                      </a:lnTo>
                      <a:lnTo>
                        <a:pt x="2189" y="212"/>
                      </a:lnTo>
                      <a:lnTo>
                        <a:pt x="2189" y="159"/>
                      </a:lnTo>
                      <a:lnTo>
                        <a:pt x="2242" y="124"/>
                      </a:lnTo>
                      <a:lnTo>
                        <a:pt x="2251" y="71"/>
                      </a:lnTo>
                      <a:lnTo>
                        <a:pt x="2242" y="0"/>
                      </a:lnTo>
                      <a:lnTo>
                        <a:pt x="2189" y="80"/>
                      </a:lnTo>
                      <a:lnTo>
                        <a:pt x="2101" y="97"/>
                      </a:lnTo>
                      <a:lnTo>
                        <a:pt x="1995" y="115"/>
                      </a:lnTo>
                      <a:lnTo>
                        <a:pt x="1942" y="115"/>
                      </a:lnTo>
                      <a:lnTo>
                        <a:pt x="1880" y="132"/>
                      </a:lnTo>
                      <a:lnTo>
                        <a:pt x="1827" y="177"/>
                      </a:lnTo>
                      <a:lnTo>
                        <a:pt x="1748" y="177"/>
                      </a:lnTo>
                      <a:lnTo>
                        <a:pt x="1695" y="203"/>
                      </a:lnTo>
                      <a:lnTo>
                        <a:pt x="1615" y="230"/>
                      </a:lnTo>
                      <a:lnTo>
                        <a:pt x="1553" y="221"/>
                      </a:lnTo>
                      <a:lnTo>
                        <a:pt x="1492" y="212"/>
                      </a:lnTo>
                      <a:lnTo>
                        <a:pt x="1412" y="230"/>
                      </a:lnTo>
                      <a:lnTo>
                        <a:pt x="1315" y="221"/>
                      </a:lnTo>
                      <a:lnTo>
                        <a:pt x="1271" y="291"/>
                      </a:lnTo>
                      <a:lnTo>
                        <a:pt x="1218" y="344"/>
                      </a:lnTo>
                      <a:lnTo>
                        <a:pt x="1130" y="344"/>
                      </a:lnTo>
                      <a:lnTo>
                        <a:pt x="1042" y="388"/>
                      </a:lnTo>
                      <a:lnTo>
                        <a:pt x="971" y="441"/>
                      </a:lnTo>
                      <a:lnTo>
                        <a:pt x="944" y="512"/>
                      </a:lnTo>
                      <a:lnTo>
                        <a:pt x="892" y="556"/>
                      </a:lnTo>
                      <a:lnTo>
                        <a:pt x="794" y="503"/>
                      </a:lnTo>
                      <a:lnTo>
                        <a:pt x="724" y="441"/>
                      </a:lnTo>
                      <a:lnTo>
                        <a:pt x="644" y="432"/>
                      </a:lnTo>
                      <a:lnTo>
                        <a:pt x="591" y="494"/>
                      </a:lnTo>
                      <a:lnTo>
                        <a:pt x="609" y="565"/>
                      </a:lnTo>
                      <a:lnTo>
                        <a:pt x="644" y="618"/>
                      </a:lnTo>
                      <a:lnTo>
                        <a:pt x="644" y="724"/>
                      </a:lnTo>
                      <a:lnTo>
                        <a:pt x="636" y="847"/>
                      </a:lnTo>
                      <a:lnTo>
                        <a:pt x="600" y="944"/>
                      </a:lnTo>
                      <a:lnTo>
                        <a:pt x="609" y="1033"/>
                      </a:lnTo>
                      <a:lnTo>
                        <a:pt x="636" y="1112"/>
                      </a:lnTo>
                      <a:lnTo>
                        <a:pt x="565" y="1103"/>
                      </a:lnTo>
                      <a:lnTo>
                        <a:pt x="539" y="1147"/>
                      </a:lnTo>
                      <a:lnTo>
                        <a:pt x="530" y="1200"/>
                      </a:lnTo>
                      <a:lnTo>
                        <a:pt x="494" y="1244"/>
                      </a:lnTo>
                      <a:lnTo>
                        <a:pt x="433" y="1280"/>
                      </a:lnTo>
                      <a:lnTo>
                        <a:pt x="380" y="1262"/>
                      </a:lnTo>
                      <a:lnTo>
                        <a:pt x="318" y="1315"/>
                      </a:lnTo>
                      <a:lnTo>
                        <a:pt x="327" y="1385"/>
                      </a:lnTo>
                      <a:lnTo>
                        <a:pt x="62" y="1597"/>
                      </a:lnTo>
                      <a:lnTo>
                        <a:pt x="0" y="1641"/>
                      </a:lnTo>
                      <a:lnTo>
                        <a:pt x="53" y="1641"/>
                      </a:lnTo>
                      <a:lnTo>
                        <a:pt x="62" y="1703"/>
                      </a:lnTo>
                      <a:lnTo>
                        <a:pt x="97" y="1738"/>
                      </a:lnTo>
                      <a:lnTo>
                        <a:pt x="141" y="1721"/>
                      </a:lnTo>
                      <a:lnTo>
                        <a:pt x="168" y="1791"/>
                      </a:lnTo>
                      <a:lnTo>
                        <a:pt x="168" y="1844"/>
                      </a:lnTo>
                      <a:lnTo>
                        <a:pt x="230" y="1827"/>
                      </a:lnTo>
                      <a:lnTo>
                        <a:pt x="256" y="1888"/>
                      </a:lnTo>
                      <a:lnTo>
                        <a:pt x="274" y="1950"/>
                      </a:lnTo>
                      <a:lnTo>
                        <a:pt x="327" y="1941"/>
                      </a:lnTo>
                      <a:lnTo>
                        <a:pt x="362" y="1985"/>
                      </a:lnTo>
                      <a:lnTo>
                        <a:pt x="406" y="1994"/>
                      </a:lnTo>
                      <a:lnTo>
                        <a:pt x="433" y="2038"/>
                      </a:lnTo>
                      <a:lnTo>
                        <a:pt x="477" y="2083"/>
                      </a:lnTo>
                      <a:lnTo>
                        <a:pt x="530" y="2109"/>
                      </a:lnTo>
                      <a:lnTo>
                        <a:pt x="583" y="2100"/>
                      </a:lnTo>
                      <a:lnTo>
                        <a:pt x="627" y="2118"/>
                      </a:lnTo>
                      <a:lnTo>
                        <a:pt x="662" y="2144"/>
                      </a:lnTo>
                      <a:lnTo>
                        <a:pt x="706" y="2118"/>
                      </a:lnTo>
                      <a:lnTo>
                        <a:pt x="741" y="2144"/>
                      </a:lnTo>
                      <a:lnTo>
                        <a:pt x="786" y="2118"/>
                      </a:lnTo>
                      <a:lnTo>
                        <a:pt x="839" y="2127"/>
                      </a:lnTo>
                      <a:lnTo>
                        <a:pt x="865" y="2171"/>
                      </a:lnTo>
                      <a:lnTo>
                        <a:pt x="918" y="2215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" name="Freeform 30">
                  <a:extLst>
                    <a:ext uri="{FF2B5EF4-FFF2-40B4-BE49-F238E27FC236}">
                      <a16:creationId xmlns:a16="http://schemas.microsoft.com/office/drawing/2014/main" id="{040DEE7B-0F95-4C8B-A8B1-3FD04AF982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3846" y="5438775"/>
                  <a:ext cx="2109788" cy="1581150"/>
                </a:xfrm>
                <a:custGeom>
                  <a:avLst/>
                  <a:gdLst>
                    <a:gd name="T0" fmla="*/ 803 w 5859"/>
                    <a:gd name="T1" fmla="*/ 670 h 4394"/>
                    <a:gd name="T2" fmla="*/ 1015 w 5859"/>
                    <a:gd name="T3" fmla="*/ 759 h 4394"/>
                    <a:gd name="T4" fmla="*/ 1332 w 5859"/>
                    <a:gd name="T5" fmla="*/ 820 h 4394"/>
                    <a:gd name="T6" fmla="*/ 1658 w 5859"/>
                    <a:gd name="T7" fmla="*/ 785 h 4394"/>
                    <a:gd name="T8" fmla="*/ 1949 w 5859"/>
                    <a:gd name="T9" fmla="*/ 812 h 4394"/>
                    <a:gd name="T10" fmla="*/ 2258 w 5859"/>
                    <a:gd name="T11" fmla="*/ 794 h 4394"/>
                    <a:gd name="T12" fmla="*/ 2532 w 5859"/>
                    <a:gd name="T13" fmla="*/ 776 h 4394"/>
                    <a:gd name="T14" fmla="*/ 2743 w 5859"/>
                    <a:gd name="T15" fmla="*/ 520 h 4394"/>
                    <a:gd name="T16" fmla="*/ 3052 w 5859"/>
                    <a:gd name="T17" fmla="*/ 414 h 4394"/>
                    <a:gd name="T18" fmla="*/ 3238 w 5859"/>
                    <a:gd name="T19" fmla="*/ 150 h 4394"/>
                    <a:gd name="T20" fmla="*/ 3564 w 5859"/>
                    <a:gd name="T21" fmla="*/ 0 h 4394"/>
                    <a:gd name="T22" fmla="*/ 3793 w 5859"/>
                    <a:gd name="T23" fmla="*/ 106 h 4394"/>
                    <a:gd name="T24" fmla="*/ 4076 w 5859"/>
                    <a:gd name="T25" fmla="*/ 229 h 4394"/>
                    <a:gd name="T26" fmla="*/ 4217 w 5859"/>
                    <a:gd name="T27" fmla="*/ 450 h 4394"/>
                    <a:gd name="T28" fmla="*/ 4561 w 5859"/>
                    <a:gd name="T29" fmla="*/ 476 h 4394"/>
                    <a:gd name="T30" fmla="*/ 4852 w 5859"/>
                    <a:gd name="T31" fmla="*/ 520 h 4394"/>
                    <a:gd name="T32" fmla="*/ 4861 w 5859"/>
                    <a:gd name="T33" fmla="*/ 688 h 4394"/>
                    <a:gd name="T34" fmla="*/ 4852 w 5859"/>
                    <a:gd name="T35" fmla="*/ 953 h 4394"/>
                    <a:gd name="T36" fmla="*/ 4914 w 5859"/>
                    <a:gd name="T37" fmla="*/ 1129 h 4394"/>
                    <a:gd name="T38" fmla="*/ 4994 w 5859"/>
                    <a:gd name="T39" fmla="*/ 1120 h 4394"/>
                    <a:gd name="T40" fmla="*/ 5214 w 5859"/>
                    <a:gd name="T41" fmla="*/ 1120 h 4394"/>
                    <a:gd name="T42" fmla="*/ 5426 w 5859"/>
                    <a:gd name="T43" fmla="*/ 1209 h 4394"/>
                    <a:gd name="T44" fmla="*/ 5523 w 5859"/>
                    <a:gd name="T45" fmla="*/ 1253 h 4394"/>
                    <a:gd name="T46" fmla="*/ 5779 w 5859"/>
                    <a:gd name="T47" fmla="*/ 1209 h 4394"/>
                    <a:gd name="T48" fmla="*/ 5814 w 5859"/>
                    <a:gd name="T49" fmla="*/ 1367 h 4394"/>
                    <a:gd name="T50" fmla="*/ 5250 w 5859"/>
                    <a:gd name="T51" fmla="*/ 4393 h 4394"/>
                    <a:gd name="T52" fmla="*/ 5100 w 5859"/>
                    <a:gd name="T53" fmla="*/ 4146 h 4394"/>
                    <a:gd name="T54" fmla="*/ 4861 w 5859"/>
                    <a:gd name="T55" fmla="*/ 3961 h 4394"/>
                    <a:gd name="T56" fmla="*/ 4508 w 5859"/>
                    <a:gd name="T57" fmla="*/ 4014 h 4394"/>
                    <a:gd name="T58" fmla="*/ 4994 w 5859"/>
                    <a:gd name="T59" fmla="*/ 2866 h 4394"/>
                    <a:gd name="T60" fmla="*/ 4817 w 5859"/>
                    <a:gd name="T61" fmla="*/ 2743 h 4394"/>
                    <a:gd name="T62" fmla="*/ 4658 w 5859"/>
                    <a:gd name="T63" fmla="*/ 2619 h 4394"/>
                    <a:gd name="T64" fmla="*/ 4455 w 5859"/>
                    <a:gd name="T65" fmla="*/ 2593 h 4394"/>
                    <a:gd name="T66" fmla="*/ 4226 w 5859"/>
                    <a:gd name="T67" fmla="*/ 2452 h 4394"/>
                    <a:gd name="T68" fmla="*/ 3952 w 5859"/>
                    <a:gd name="T69" fmla="*/ 2469 h 4394"/>
                    <a:gd name="T70" fmla="*/ 3732 w 5859"/>
                    <a:gd name="T71" fmla="*/ 2575 h 4394"/>
                    <a:gd name="T72" fmla="*/ 3467 w 5859"/>
                    <a:gd name="T73" fmla="*/ 2593 h 4394"/>
                    <a:gd name="T74" fmla="*/ 3193 w 5859"/>
                    <a:gd name="T75" fmla="*/ 2381 h 4394"/>
                    <a:gd name="T76" fmla="*/ 2982 w 5859"/>
                    <a:gd name="T77" fmla="*/ 2566 h 4394"/>
                    <a:gd name="T78" fmla="*/ 2690 w 5859"/>
                    <a:gd name="T79" fmla="*/ 2716 h 4394"/>
                    <a:gd name="T80" fmla="*/ 2346 w 5859"/>
                    <a:gd name="T81" fmla="*/ 2708 h 4394"/>
                    <a:gd name="T82" fmla="*/ 2073 w 5859"/>
                    <a:gd name="T83" fmla="*/ 2769 h 4394"/>
                    <a:gd name="T84" fmla="*/ 1764 w 5859"/>
                    <a:gd name="T85" fmla="*/ 2725 h 4394"/>
                    <a:gd name="T86" fmla="*/ 1526 w 5859"/>
                    <a:gd name="T87" fmla="*/ 2611 h 4394"/>
                    <a:gd name="T88" fmla="*/ 1578 w 5859"/>
                    <a:gd name="T89" fmla="*/ 2399 h 4394"/>
                    <a:gd name="T90" fmla="*/ 1517 w 5859"/>
                    <a:gd name="T91" fmla="*/ 2187 h 4394"/>
                    <a:gd name="T92" fmla="*/ 1368 w 5859"/>
                    <a:gd name="T93" fmla="*/ 2108 h 4394"/>
                    <a:gd name="T94" fmla="*/ 1094 w 5859"/>
                    <a:gd name="T95" fmla="*/ 2072 h 4394"/>
                    <a:gd name="T96" fmla="*/ 1121 w 5859"/>
                    <a:gd name="T97" fmla="*/ 1843 h 4394"/>
                    <a:gd name="T98" fmla="*/ 971 w 5859"/>
                    <a:gd name="T99" fmla="*/ 1649 h 4394"/>
                    <a:gd name="T100" fmla="*/ 582 w 5859"/>
                    <a:gd name="T101" fmla="*/ 1473 h 4394"/>
                    <a:gd name="T102" fmla="*/ 326 w 5859"/>
                    <a:gd name="T103" fmla="*/ 1350 h 4394"/>
                    <a:gd name="T104" fmla="*/ 123 w 5859"/>
                    <a:gd name="T105" fmla="*/ 1209 h 4394"/>
                    <a:gd name="T106" fmla="*/ 62 w 5859"/>
                    <a:gd name="T107" fmla="*/ 997 h 4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59" h="4394">
                      <a:moveTo>
                        <a:pt x="0" y="856"/>
                      </a:moveTo>
                      <a:lnTo>
                        <a:pt x="600" y="662"/>
                      </a:lnTo>
                      <a:lnTo>
                        <a:pt x="688" y="679"/>
                      </a:lnTo>
                      <a:lnTo>
                        <a:pt x="741" y="653"/>
                      </a:lnTo>
                      <a:lnTo>
                        <a:pt x="803" y="670"/>
                      </a:lnTo>
                      <a:lnTo>
                        <a:pt x="865" y="670"/>
                      </a:lnTo>
                      <a:lnTo>
                        <a:pt x="865" y="714"/>
                      </a:lnTo>
                      <a:lnTo>
                        <a:pt x="953" y="714"/>
                      </a:lnTo>
                      <a:lnTo>
                        <a:pt x="953" y="785"/>
                      </a:lnTo>
                      <a:lnTo>
                        <a:pt x="1015" y="759"/>
                      </a:lnTo>
                      <a:lnTo>
                        <a:pt x="1068" y="803"/>
                      </a:lnTo>
                      <a:lnTo>
                        <a:pt x="1129" y="785"/>
                      </a:lnTo>
                      <a:lnTo>
                        <a:pt x="1209" y="759"/>
                      </a:lnTo>
                      <a:lnTo>
                        <a:pt x="1262" y="794"/>
                      </a:lnTo>
                      <a:lnTo>
                        <a:pt x="1332" y="820"/>
                      </a:lnTo>
                      <a:lnTo>
                        <a:pt x="1421" y="873"/>
                      </a:lnTo>
                      <a:lnTo>
                        <a:pt x="1508" y="847"/>
                      </a:lnTo>
                      <a:lnTo>
                        <a:pt x="1552" y="803"/>
                      </a:lnTo>
                      <a:lnTo>
                        <a:pt x="1587" y="759"/>
                      </a:lnTo>
                      <a:lnTo>
                        <a:pt x="1658" y="785"/>
                      </a:lnTo>
                      <a:lnTo>
                        <a:pt x="1720" y="838"/>
                      </a:lnTo>
                      <a:lnTo>
                        <a:pt x="1790" y="864"/>
                      </a:lnTo>
                      <a:lnTo>
                        <a:pt x="1843" y="847"/>
                      </a:lnTo>
                      <a:lnTo>
                        <a:pt x="1887" y="794"/>
                      </a:lnTo>
                      <a:lnTo>
                        <a:pt x="1949" y="812"/>
                      </a:lnTo>
                      <a:lnTo>
                        <a:pt x="2029" y="856"/>
                      </a:lnTo>
                      <a:lnTo>
                        <a:pt x="2099" y="917"/>
                      </a:lnTo>
                      <a:lnTo>
                        <a:pt x="2161" y="926"/>
                      </a:lnTo>
                      <a:lnTo>
                        <a:pt x="2214" y="864"/>
                      </a:lnTo>
                      <a:lnTo>
                        <a:pt x="2258" y="794"/>
                      </a:lnTo>
                      <a:lnTo>
                        <a:pt x="2302" y="776"/>
                      </a:lnTo>
                      <a:lnTo>
                        <a:pt x="2355" y="829"/>
                      </a:lnTo>
                      <a:lnTo>
                        <a:pt x="2408" y="847"/>
                      </a:lnTo>
                      <a:lnTo>
                        <a:pt x="2479" y="856"/>
                      </a:lnTo>
                      <a:lnTo>
                        <a:pt x="2532" y="776"/>
                      </a:lnTo>
                      <a:lnTo>
                        <a:pt x="2576" y="714"/>
                      </a:lnTo>
                      <a:lnTo>
                        <a:pt x="2584" y="644"/>
                      </a:lnTo>
                      <a:lnTo>
                        <a:pt x="2611" y="573"/>
                      </a:lnTo>
                      <a:lnTo>
                        <a:pt x="2682" y="538"/>
                      </a:lnTo>
                      <a:lnTo>
                        <a:pt x="2743" y="520"/>
                      </a:lnTo>
                      <a:lnTo>
                        <a:pt x="2761" y="450"/>
                      </a:lnTo>
                      <a:lnTo>
                        <a:pt x="2796" y="406"/>
                      </a:lnTo>
                      <a:lnTo>
                        <a:pt x="2885" y="432"/>
                      </a:lnTo>
                      <a:lnTo>
                        <a:pt x="2964" y="450"/>
                      </a:lnTo>
                      <a:lnTo>
                        <a:pt x="3052" y="414"/>
                      </a:lnTo>
                      <a:lnTo>
                        <a:pt x="3079" y="335"/>
                      </a:lnTo>
                      <a:lnTo>
                        <a:pt x="3105" y="273"/>
                      </a:lnTo>
                      <a:lnTo>
                        <a:pt x="3149" y="238"/>
                      </a:lnTo>
                      <a:lnTo>
                        <a:pt x="3211" y="212"/>
                      </a:lnTo>
                      <a:lnTo>
                        <a:pt x="3238" y="150"/>
                      </a:lnTo>
                      <a:lnTo>
                        <a:pt x="3264" y="123"/>
                      </a:lnTo>
                      <a:lnTo>
                        <a:pt x="3352" y="97"/>
                      </a:lnTo>
                      <a:lnTo>
                        <a:pt x="3485" y="97"/>
                      </a:lnTo>
                      <a:lnTo>
                        <a:pt x="3555" y="70"/>
                      </a:lnTo>
                      <a:lnTo>
                        <a:pt x="3564" y="0"/>
                      </a:lnTo>
                      <a:lnTo>
                        <a:pt x="3617" y="44"/>
                      </a:lnTo>
                      <a:lnTo>
                        <a:pt x="3696" y="35"/>
                      </a:lnTo>
                      <a:lnTo>
                        <a:pt x="3758" y="17"/>
                      </a:lnTo>
                      <a:lnTo>
                        <a:pt x="3785" y="62"/>
                      </a:lnTo>
                      <a:lnTo>
                        <a:pt x="3793" y="106"/>
                      </a:lnTo>
                      <a:lnTo>
                        <a:pt x="3873" y="123"/>
                      </a:lnTo>
                      <a:lnTo>
                        <a:pt x="3917" y="150"/>
                      </a:lnTo>
                      <a:lnTo>
                        <a:pt x="3970" y="123"/>
                      </a:lnTo>
                      <a:lnTo>
                        <a:pt x="4032" y="185"/>
                      </a:lnTo>
                      <a:lnTo>
                        <a:pt x="4076" y="229"/>
                      </a:lnTo>
                      <a:lnTo>
                        <a:pt x="3996" y="273"/>
                      </a:lnTo>
                      <a:lnTo>
                        <a:pt x="4067" y="326"/>
                      </a:lnTo>
                      <a:lnTo>
                        <a:pt x="4102" y="353"/>
                      </a:lnTo>
                      <a:lnTo>
                        <a:pt x="4111" y="423"/>
                      </a:lnTo>
                      <a:lnTo>
                        <a:pt x="4217" y="450"/>
                      </a:lnTo>
                      <a:lnTo>
                        <a:pt x="4261" y="406"/>
                      </a:lnTo>
                      <a:lnTo>
                        <a:pt x="4367" y="459"/>
                      </a:lnTo>
                      <a:lnTo>
                        <a:pt x="4411" y="441"/>
                      </a:lnTo>
                      <a:lnTo>
                        <a:pt x="4447" y="467"/>
                      </a:lnTo>
                      <a:lnTo>
                        <a:pt x="4561" y="476"/>
                      </a:lnTo>
                      <a:lnTo>
                        <a:pt x="4614" y="547"/>
                      </a:lnTo>
                      <a:lnTo>
                        <a:pt x="4685" y="573"/>
                      </a:lnTo>
                      <a:lnTo>
                        <a:pt x="4755" y="582"/>
                      </a:lnTo>
                      <a:lnTo>
                        <a:pt x="4791" y="520"/>
                      </a:lnTo>
                      <a:lnTo>
                        <a:pt x="4852" y="520"/>
                      </a:lnTo>
                      <a:lnTo>
                        <a:pt x="4905" y="538"/>
                      </a:lnTo>
                      <a:lnTo>
                        <a:pt x="4870" y="582"/>
                      </a:lnTo>
                      <a:lnTo>
                        <a:pt x="4808" y="626"/>
                      </a:lnTo>
                      <a:lnTo>
                        <a:pt x="4791" y="697"/>
                      </a:lnTo>
                      <a:lnTo>
                        <a:pt x="4861" y="688"/>
                      </a:lnTo>
                      <a:lnTo>
                        <a:pt x="4870" y="767"/>
                      </a:lnTo>
                      <a:lnTo>
                        <a:pt x="4861" y="838"/>
                      </a:lnTo>
                      <a:lnTo>
                        <a:pt x="4817" y="856"/>
                      </a:lnTo>
                      <a:lnTo>
                        <a:pt x="4808" y="900"/>
                      </a:lnTo>
                      <a:lnTo>
                        <a:pt x="4852" y="953"/>
                      </a:lnTo>
                      <a:lnTo>
                        <a:pt x="4905" y="997"/>
                      </a:lnTo>
                      <a:lnTo>
                        <a:pt x="4870" y="1059"/>
                      </a:lnTo>
                      <a:lnTo>
                        <a:pt x="4808" y="1085"/>
                      </a:lnTo>
                      <a:lnTo>
                        <a:pt x="4835" y="1129"/>
                      </a:lnTo>
                      <a:lnTo>
                        <a:pt x="4914" y="1129"/>
                      </a:lnTo>
                      <a:lnTo>
                        <a:pt x="4923" y="1191"/>
                      </a:lnTo>
                      <a:lnTo>
                        <a:pt x="4985" y="1235"/>
                      </a:lnTo>
                      <a:lnTo>
                        <a:pt x="5038" y="1191"/>
                      </a:lnTo>
                      <a:lnTo>
                        <a:pt x="5064" y="1138"/>
                      </a:lnTo>
                      <a:lnTo>
                        <a:pt x="4994" y="1120"/>
                      </a:lnTo>
                      <a:lnTo>
                        <a:pt x="5038" y="1085"/>
                      </a:lnTo>
                      <a:lnTo>
                        <a:pt x="5117" y="1085"/>
                      </a:lnTo>
                      <a:lnTo>
                        <a:pt x="5170" y="1076"/>
                      </a:lnTo>
                      <a:lnTo>
                        <a:pt x="5250" y="1067"/>
                      </a:lnTo>
                      <a:lnTo>
                        <a:pt x="5214" y="1120"/>
                      </a:lnTo>
                      <a:lnTo>
                        <a:pt x="5214" y="1182"/>
                      </a:lnTo>
                      <a:lnTo>
                        <a:pt x="5276" y="1200"/>
                      </a:lnTo>
                      <a:lnTo>
                        <a:pt x="5329" y="1173"/>
                      </a:lnTo>
                      <a:lnTo>
                        <a:pt x="5355" y="1138"/>
                      </a:lnTo>
                      <a:lnTo>
                        <a:pt x="5426" y="1209"/>
                      </a:lnTo>
                      <a:lnTo>
                        <a:pt x="5435" y="1147"/>
                      </a:lnTo>
                      <a:lnTo>
                        <a:pt x="5479" y="1120"/>
                      </a:lnTo>
                      <a:lnTo>
                        <a:pt x="5532" y="1165"/>
                      </a:lnTo>
                      <a:lnTo>
                        <a:pt x="5558" y="1217"/>
                      </a:lnTo>
                      <a:lnTo>
                        <a:pt x="5523" y="1253"/>
                      </a:lnTo>
                      <a:lnTo>
                        <a:pt x="5567" y="1332"/>
                      </a:lnTo>
                      <a:lnTo>
                        <a:pt x="5638" y="1262"/>
                      </a:lnTo>
                      <a:lnTo>
                        <a:pt x="5700" y="1297"/>
                      </a:lnTo>
                      <a:lnTo>
                        <a:pt x="5761" y="1279"/>
                      </a:lnTo>
                      <a:lnTo>
                        <a:pt x="5779" y="1209"/>
                      </a:lnTo>
                      <a:lnTo>
                        <a:pt x="5779" y="1165"/>
                      </a:lnTo>
                      <a:lnTo>
                        <a:pt x="5814" y="1129"/>
                      </a:lnTo>
                      <a:lnTo>
                        <a:pt x="5858" y="1182"/>
                      </a:lnTo>
                      <a:lnTo>
                        <a:pt x="5823" y="1279"/>
                      </a:lnTo>
                      <a:lnTo>
                        <a:pt x="5814" y="1367"/>
                      </a:lnTo>
                      <a:lnTo>
                        <a:pt x="5841" y="1429"/>
                      </a:lnTo>
                      <a:lnTo>
                        <a:pt x="5814" y="1500"/>
                      </a:lnTo>
                      <a:lnTo>
                        <a:pt x="5788" y="1587"/>
                      </a:lnTo>
                      <a:lnTo>
                        <a:pt x="5797" y="1640"/>
                      </a:lnTo>
                      <a:lnTo>
                        <a:pt x="5250" y="4393"/>
                      </a:lnTo>
                      <a:lnTo>
                        <a:pt x="5197" y="4358"/>
                      </a:lnTo>
                      <a:lnTo>
                        <a:pt x="5170" y="4287"/>
                      </a:lnTo>
                      <a:lnTo>
                        <a:pt x="5117" y="4261"/>
                      </a:lnTo>
                      <a:lnTo>
                        <a:pt x="5100" y="4208"/>
                      </a:lnTo>
                      <a:lnTo>
                        <a:pt x="5100" y="4146"/>
                      </a:lnTo>
                      <a:lnTo>
                        <a:pt x="5064" y="4102"/>
                      </a:lnTo>
                      <a:lnTo>
                        <a:pt x="4985" y="4084"/>
                      </a:lnTo>
                      <a:lnTo>
                        <a:pt x="4941" y="4058"/>
                      </a:lnTo>
                      <a:lnTo>
                        <a:pt x="4888" y="4005"/>
                      </a:lnTo>
                      <a:lnTo>
                        <a:pt x="4861" y="3961"/>
                      </a:lnTo>
                      <a:lnTo>
                        <a:pt x="4782" y="3934"/>
                      </a:lnTo>
                      <a:lnTo>
                        <a:pt x="4729" y="3987"/>
                      </a:lnTo>
                      <a:lnTo>
                        <a:pt x="4676" y="4040"/>
                      </a:lnTo>
                      <a:lnTo>
                        <a:pt x="4579" y="4014"/>
                      </a:lnTo>
                      <a:lnTo>
                        <a:pt x="4508" y="4014"/>
                      </a:lnTo>
                      <a:lnTo>
                        <a:pt x="4411" y="4022"/>
                      </a:lnTo>
                      <a:lnTo>
                        <a:pt x="4341" y="4005"/>
                      </a:lnTo>
                      <a:lnTo>
                        <a:pt x="5108" y="2911"/>
                      </a:lnTo>
                      <a:lnTo>
                        <a:pt x="5082" y="2805"/>
                      </a:lnTo>
                      <a:lnTo>
                        <a:pt x="4994" y="2866"/>
                      </a:lnTo>
                      <a:lnTo>
                        <a:pt x="4994" y="2796"/>
                      </a:lnTo>
                      <a:lnTo>
                        <a:pt x="4932" y="2805"/>
                      </a:lnTo>
                      <a:lnTo>
                        <a:pt x="4923" y="2752"/>
                      </a:lnTo>
                      <a:lnTo>
                        <a:pt x="4905" y="2699"/>
                      </a:lnTo>
                      <a:lnTo>
                        <a:pt x="4817" y="2743"/>
                      </a:lnTo>
                      <a:lnTo>
                        <a:pt x="4764" y="2725"/>
                      </a:lnTo>
                      <a:lnTo>
                        <a:pt x="4817" y="2681"/>
                      </a:lnTo>
                      <a:lnTo>
                        <a:pt x="4764" y="2664"/>
                      </a:lnTo>
                      <a:lnTo>
                        <a:pt x="4702" y="2690"/>
                      </a:lnTo>
                      <a:lnTo>
                        <a:pt x="4658" y="2619"/>
                      </a:lnTo>
                      <a:lnTo>
                        <a:pt x="4614" y="2646"/>
                      </a:lnTo>
                      <a:lnTo>
                        <a:pt x="4552" y="2602"/>
                      </a:lnTo>
                      <a:lnTo>
                        <a:pt x="4535" y="2664"/>
                      </a:lnTo>
                      <a:lnTo>
                        <a:pt x="4464" y="2655"/>
                      </a:lnTo>
                      <a:lnTo>
                        <a:pt x="4455" y="2593"/>
                      </a:lnTo>
                      <a:lnTo>
                        <a:pt x="4429" y="2540"/>
                      </a:lnTo>
                      <a:lnTo>
                        <a:pt x="4349" y="2531"/>
                      </a:lnTo>
                      <a:lnTo>
                        <a:pt x="4296" y="2487"/>
                      </a:lnTo>
                      <a:lnTo>
                        <a:pt x="4235" y="2496"/>
                      </a:lnTo>
                      <a:lnTo>
                        <a:pt x="4226" y="2452"/>
                      </a:lnTo>
                      <a:lnTo>
                        <a:pt x="4164" y="2408"/>
                      </a:lnTo>
                      <a:lnTo>
                        <a:pt x="4102" y="2434"/>
                      </a:lnTo>
                      <a:lnTo>
                        <a:pt x="4032" y="2399"/>
                      </a:lnTo>
                      <a:lnTo>
                        <a:pt x="4041" y="2487"/>
                      </a:lnTo>
                      <a:lnTo>
                        <a:pt x="3952" y="2469"/>
                      </a:lnTo>
                      <a:lnTo>
                        <a:pt x="3882" y="2461"/>
                      </a:lnTo>
                      <a:lnTo>
                        <a:pt x="3873" y="2514"/>
                      </a:lnTo>
                      <a:lnTo>
                        <a:pt x="3846" y="2575"/>
                      </a:lnTo>
                      <a:lnTo>
                        <a:pt x="3776" y="2593"/>
                      </a:lnTo>
                      <a:lnTo>
                        <a:pt x="3732" y="2575"/>
                      </a:lnTo>
                      <a:lnTo>
                        <a:pt x="3652" y="2602"/>
                      </a:lnTo>
                      <a:lnTo>
                        <a:pt x="3599" y="2611"/>
                      </a:lnTo>
                      <a:lnTo>
                        <a:pt x="3538" y="2558"/>
                      </a:lnTo>
                      <a:lnTo>
                        <a:pt x="3502" y="2487"/>
                      </a:lnTo>
                      <a:lnTo>
                        <a:pt x="3467" y="2593"/>
                      </a:lnTo>
                      <a:lnTo>
                        <a:pt x="3440" y="2478"/>
                      </a:lnTo>
                      <a:lnTo>
                        <a:pt x="3352" y="2461"/>
                      </a:lnTo>
                      <a:lnTo>
                        <a:pt x="3308" y="2434"/>
                      </a:lnTo>
                      <a:lnTo>
                        <a:pt x="3202" y="2452"/>
                      </a:lnTo>
                      <a:lnTo>
                        <a:pt x="3193" y="2381"/>
                      </a:lnTo>
                      <a:lnTo>
                        <a:pt x="3132" y="2408"/>
                      </a:lnTo>
                      <a:lnTo>
                        <a:pt x="3070" y="2425"/>
                      </a:lnTo>
                      <a:lnTo>
                        <a:pt x="3043" y="2496"/>
                      </a:lnTo>
                      <a:lnTo>
                        <a:pt x="3035" y="2549"/>
                      </a:lnTo>
                      <a:lnTo>
                        <a:pt x="2982" y="2566"/>
                      </a:lnTo>
                      <a:lnTo>
                        <a:pt x="2973" y="2611"/>
                      </a:lnTo>
                      <a:lnTo>
                        <a:pt x="2902" y="2611"/>
                      </a:lnTo>
                      <a:lnTo>
                        <a:pt x="2814" y="2593"/>
                      </a:lnTo>
                      <a:lnTo>
                        <a:pt x="2752" y="2646"/>
                      </a:lnTo>
                      <a:lnTo>
                        <a:pt x="2690" y="2716"/>
                      </a:lnTo>
                      <a:lnTo>
                        <a:pt x="2637" y="2708"/>
                      </a:lnTo>
                      <a:lnTo>
                        <a:pt x="2567" y="2734"/>
                      </a:lnTo>
                      <a:lnTo>
                        <a:pt x="2496" y="2752"/>
                      </a:lnTo>
                      <a:lnTo>
                        <a:pt x="2434" y="2716"/>
                      </a:lnTo>
                      <a:lnTo>
                        <a:pt x="2346" y="2708"/>
                      </a:lnTo>
                      <a:lnTo>
                        <a:pt x="2267" y="2725"/>
                      </a:lnTo>
                      <a:lnTo>
                        <a:pt x="2205" y="2699"/>
                      </a:lnTo>
                      <a:lnTo>
                        <a:pt x="2152" y="2672"/>
                      </a:lnTo>
                      <a:lnTo>
                        <a:pt x="2117" y="2725"/>
                      </a:lnTo>
                      <a:lnTo>
                        <a:pt x="2073" y="2769"/>
                      </a:lnTo>
                      <a:lnTo>
                        <a:pt x="2037" y="2699"/>
                      </a:lnTo>
                      <a:lnTo>
                        <a:pt x="2011" y="2752"/>
                      </a:lnTo>
                      <a:lnTo>
                        <a:pt x="1896" y="2761"/>
                      </a:lnTo>
                      <a:lnTo>
                        <a:pt x="1799" y="2778"/>
                      </a:lnTo>
                      <a:lnTo>
                        <a:pt x="1764" y="2725"/>
                      </a:lnTo>
                      <a:lnTo>
                        <a:pt x="1764" y="2690"/>
                      </a:lnTo>
                      <a:lnTo>
                        <a:pt x="1711" y="2672"/>
                      </a:lnTo>
                      <a:lnTo>
                        <a:pt x="1631" y="2672"/>
                      </a:lnTo>
                      <a:lnTo>
                        <a:pt x="1552" y="2646"/>
                      </a:lnTo>
                      <a:lnTo>
                        <a:pt x="1526" y="2611"/>
                      </a:lnTo>
                      <a:lnTo>
                        <a:pt x="1491" y="2540"/>
                      </a:lnTo>
                      <a:lnTo>
                        <a:pt x="1543" y="2522"/>
                      </a:lnTo>
                      <a:lnTo>
                        <a:pt x="1570" y="2478"/>
                      </a:lnTo>
                      <a:lnTo>
                        <a:pt x="1623" y="2443"/>
                      </a:lnTo>
                      <a:lnTo>
                        <a:pt x="1578" y="2399"/>
                      </a:lnTo>
                      <a:lnTo>
                        <a:pt x="1614" y="2372"/>
                      </a:lnTo>
                      <a:lnTo>
                        <a:pt x="1561" y="2319"/>
                      </a:lnTo>
                      <a:lnTo>
                        <a:pt x="1570" y="2258"/>
                      </a:lnTo>
                      <a:lnTo>
                        <a:pt x="1570" y="2205"/>
                      </a:lnTo>
                      <a:lnTo>
                        <a:pt x="1517" y="2187"/>
                      </a:lnTo>
                      <a:lnTo>
                        <a:pt x="1517" y="2134"/>
                      </a:lnTo>
                      <a:lnTo>
                        <a:pt x="1456" y="2143"/>
                      </a:lnTo>
                      <a:lnTo>
                        <a:pt x="1447" y="2081"/>
                      </a:lnTo>
                      <a:lnTo>
                        <a:pt x="1421" y="2134"/>
                      </a:lnTo>
                      <a:lnTo>
                        <a:pt x="1368" y="2108"/>
                      </a:lnTo>
                      <a:lnTo>
                        <a:pt x="1324" y="2143"/>
                      </a:lnTo>
                      <a:lnTo>
                        <a:pt x="1244" y="2143"/>
                      </a:lnTo>
                      <a:lnTo>
                        <a:pt x="1191" y="2125"/>
                      </a:lnTo>
                      <a:lnTo>
                        <a:pt x="1147" y="2072"/>
                      </a:lnTo>
                      <a:lnTo>
                        <a:pt x="1094" y="2072"/>
                      </a:lnTo>
                      <a:lnTo>
                        <a:pt x="1050" y="2019"/>
                      </a:lnTo>
                      <a:lnTo>
                        <a:pt x="1068" y="1958"/>
                      </a:lnTo>
                      <a:lnTo>
                        <a:pt x="1138" y="1914"/>
                      </a:lnTo>
                      <a:lnTo>
                        <a:pt x="1076" y="1896"/>
                      </a:lnTo>
                      <a:lnTo>
                        <a:pt x="1121" y="1843"/>
                      </a:lnTo>
                      <a:lnTo>
                        <a:pt x="1059" y="1808"/>
                      </a:lnTo>
                      <a:lnTo>
                        <a:pt x="1015" y="1772"/>
                      </a:lnTo>
                      <a:lnTo>
                        <a:pt x="1032" y="1737"/>
                      </a:lnTo>
                      <a:lnTo>
                        <a:pt x="979" y="1702"/>
                      </a:lnTo>
                      <a:lnTo>
                        <a:pt x="971" y="1649"/>
                      </a:lnTo>
                      <a:lnTo>
                        <a:pt x="909" y="1605"/>
                      </a:lnTo>
                      <a:lnTo>
                        <a:pt x="873" y="1578"/>
                      </a:lnTo>
                      <a:lnTo>
                        <a:pt x="662" y="1562"/>
                      </a:lnTo>
                      <a:lnTo>
                        <a:pt x="618" y="1535"/>
                      </a:lnTo>
                      <a:lnTo>
                        <a:pt x="582" y="1473"/>
                      </a:lnTo>
                      <a:lnTo>
                        <a:pt x="556" y="1420"/>
                      </a:lnTo>
                      <a:lnTo>
                        <a:pt x="503" y="1456"/>
                      </a:lnTo>
                      <a:lnTo>
                        <a:pt x="450" y="1438"/>
                      </a:lnTo>
                      <a:lnTo>
                        <a:pt x="423" y="1385"/>
                      </a:lnTo>
                      <a:lnTo>
                        <a:pt x="326" y="1350"/>
                      </a:lnTo>
                      <a:lnTo>
                        <a:pt x="256" y="1332"/>
                      </a:lnTo>
                      <a:lnTo>
                        <a:pt x="194" y="1350"/>
                      </a:lnTo>
                      <a:lnTo>
                        <a:pt x="141" y="1306"/>
                      </a:lnTo>
                      <a:lnTo>
                        <a:pt x="150" y="1253"/>
                      </a:lnTo>
                      <a:lnTo>
                        <a:pt x="123" y="1209"/>
                      </a:lnTo>
                      <a:lnTo>
                        <a:pt x="159" y="1165"/>
                      </a:lnTo>
                      <a:lnTo>
                        <a:pt x="123" y="1112"/>
                      </a:lnTo>
                      <a:lnTo>
                        <a:pt x="79" y="1085"/>
                      </a:lnTo>
                      <a:lnTo>
                        <a:pt x="0" y="1041"/>
                      </a:lnTo>
                      <a:lnTo>
                        <a:pt x="62" y="997"/>
                      </a:lnTo>
                      <a:lnTo>
                        <a:pt x="53" y="944"/>
                      </a:lnTo>
                      <a:lnTo>
                        <a:pt x="0" y="856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2" name="Freeform 31">
                  <a:extLst>
                    <a:ext uri="{FF2B5EF4-FFF2-40B4-BE49-F238E27FC236}">
                      <a16:creationId xmlns:a16="http://schemas.microsoft.com/office/drawing/2014/main" id="{32F0ECBF-5B50-48AB-ABC9-70F0D023C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30921" y="1201738"/>
                  <a:ext cx="231775" cy="288925"/>
                </a:xfrm>
                <a:custGeom>
                  <a:avLst/>
                  <a:gdLst>
                    <a:gd name="T0" fmla="*/ 573 w 645"/>
                    <a:gd name="T1" fmla="*/ 0 h 804"/>
                    <a:gd name="T2" fmla="*/ 485 w 645"/>
                    <a:gd name="T3" fmla="*/ 0 h 804"/>
                    <a:gd name="T4" fmla="*/ 379 w 645"/>
                    <a:gd name="T5" fmla="*/ 18 h 804"/>
                    <a:gd name="T6" fmla="*/ 317 w 645"/>
                    <a:gd name="T7" fmla="*/ 70 h 804"/>
                    <a:gd name="T8" fmla="*/ 265 w 645"/>
                    <a:gd name="T9" fmla="*/ 123 h 804"/>
                    <a:gd name="T10" fmla="*/ 212 w 645"/>
                    <a:gd name="T11" fmla="*/ 141 h 804"/>
                    <a:gd name="T12" fmla="*/ 194 w 645"/>
                    <a:gd name="T13" fmla="*/ 176 h 804"/>
                    <a:gd name="T14" fmla="*/ 123 w 645"/>
                    <a:gd name="T15" fmla="*/ 203 h 804"/>
                    <a:gd name="T16" fmla="*/ 44 w 645"/>
                    <a:gd name="T17" fmla="*/ 212 h 804"/>
                    <a:gd name="T18" fmla="*/ 9 w 645"/>
                    <a:gd name="T19" fmla="*/ 265 h 804"/>
                    <a:gd name="T20" fmla="*/ 0 w 645"/>
                    <a:gd name="T21" fmla="*/ 326 h 804"/>
                    <a:gd name="T22" fmla="*/ 9 w 645"/>
                    <a:gd name="T23" fmla="*/ 388 h 804"/>
                    <a:gd name="T24" fmla="*/ 17 w 645"/>
                    <a:gd name="T25" fmla="*/ 450 h 804"/>
                    <a:gd name="T26" fmla="*/ 9 w 645"/>
                    <a:gd name="T27" fmla="*/ 512 h 804"/>
                    <a:gd name="T28" fmla="*/ 53 w 645"/>
                    <a:gd name="T29" fmla="*/ 547 h 804"/>
                    <a:gd name="T30" fmla="*/ 62 w 645"/>
                    <a:gd name="T31" fmla="*/ 600 h 804"/>
                    <a:gd name="T32" fmla="*/ 123 w 645"/>
                    <a:gd name="T33" fmla="*/ 600 h 804"/>
                    <a:gd name="T34" fmla="*/ 176 w 645"/>
                    <a:gd name="T35" fmla="*/ 635 h 804"/>
                    <a:gd name="T36" fmla="*/ 185 w 645"/>
                    <a:gd name="T37" fmla="*/ 688 h 804"/>
                    <a:gd name="T38" fmla="*/ 256 w 645"/>
                    <a:gd name="T39" fmla="*/ 679 h 804"/>
                    <a:gd name="T40" fmla="*/ 335 w 645"/>
                    <a:gd name="T41" fmla="*/ 697 h 804"/>
                    <a:gd name="T42" fmla="*/ 379 w 645"/>
                    <a:gd name="T43" fmla="*/ 715 h 804"/>
                    <a:gd name="T44" fmla="*/ 432 w 645"/>
                    <a:gd name="T45" fmla="*/ 803 h 804"/>
                    <a:gd name="T46" fmla="*/ 476 w 645"/>
                    <a:gd name="T47" fmla="*/ 768 h 804"/>
                    <a:gd name="T48" fmla="*/ 503 w 645"/>
                    <a:gd name="T49" fmla="*/ 706 h 804"/>
                    <a:gd name="T50" fmla="*/ 520 w 645"/>
                    <a:gd name="T51" fmla="*/ 662 h 804"/>
                    <a:gd name="T52" fmla="*/ 547 w 645"/>
                    <a:gd name="T53" fmla="*/ 591 h 804"/>
                    <a:gd name="T54" fmla="*/ 556 w 645"/>
                    <a:gd name="T55" fmla="*/ 538 h 804"/>
                    <a:gd name="T56" fmla="*/ 600 w 645"/>
                    <a:gd name="T57" fmla="*/ 476 h 804"/>
                    <a:gd name="T58" fmla="*/ 626 w 645"/>
                    <a:gd name="T59" fmla="*/ 423 h 804"/>
                    <a:gd name="T60" fmla="*/ 626 w 645"/>
                    <a:gd name="T61" fmla="*/ 353 h 804"/>
                    <a:gd name="T62" fmla="*/ 609 w 645"/>
                    <a:gd name="T63" fmla="*/ 300 h 804"/>
                    <a:gd name="T64" fmla="*/ 644 w 645"/>
                    <a:gd name="T65" fmla="*/ 238 h 804"/>
                    <a:gd name="T66" fmla="*/ 618 w 645"/>
                    <a:gd name="T67" fmla="*/ 176 h 804"/>
                    <a:gd name="T68" fmla="*/ 618 w 645"/>
                    <a:gd name="T69" fmla="*/ 70 h 804"/>
                    <a:gd name="T70" fmla="*/ 573 w 645"/>
                    <a:gd name="T71" fmla="*/ 0 h 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45" h="804">
                      <a:moveTo>
                        <a:pt x="573" y="0"/>
                      </a:moveTo>
                      <a:lnTo>
                        <a:pt x="485" y="0"/>
                      </a:lnTo>
                      <a:lnTo>
                        <a:pt x="379" y="18"/>
                      </a:lnTo>
                      <a:lnTo>
                        <a:pt x="317" y="70"/>
                      </a:lnTo>
                      <a:lnTo>
                        <a:pt x="265" y="123"/>
                      </a:lnTo>
                      <a:lnTo>
                        <a:pt x="212" y="141"/>
                      </a:lnTo>
                      <a:lnTo>
                        <a:pt x="194" y="176"/>
                      </a:lnTo>
                      <a:lnTo>
                        <a:pt x="123" y="203"/>
                      </a:lnTo>
                      <a:lnTo>
                        <a:pt x="44" y="212"/>
                      </a:lnTo>
                      <a:lnTo>
                        <a:pt x="9" y="265"/>
                      </a:lnTo>
                      <a:lnTo>
                        <a:pt x="0" y="326"/>
                      </a:lnTo>
                      <a:lnTo>
                        <a:pt x="9" y="388"/>
                      </a:lnTo>
                      <a:lnTo>
                        <a:pt x="17" y="450"/>
                      </a:lnTo>
                      <a:lnTo>
                        <a:pt x="9" y="512"/>
                      </a:lnTo>
                      <a:lnTo>
                        <a:pt x="53" y="547"/>
                      </a:lnTo>
                      <a:lnTo>
                        <a:pt x="62" y="600"/>
                      </a:lnTo>
                      <a:lnTo>
                        <a:pt x="123" y="600"/>
                      </a:lnTo>
                      <a:lnTo>
                        <a:pt x="176" y="635"/>
                      </a:lnTo>
                      <a:lnTo>
                        <a:pt x="185" y="688"/>
                      </a:lnTo>
                      <a:lnTo>
                        <a:pt x="256" y="679"/>
                      </a:lnTo>
                      <a:lnTo>
                        <a:pt x="335" y="697"/>
                      </a:lnTo>
                      <a:lnTo>
                        <a:pt x="379" y="715"/>
                      </a:lnTo>
                      <a:lnTo>
                        <a:pt x="432" y="803"/>
                      </a:lnTo>
                      <a:lnTo>
                        <a:pt x="476" y="768"/>
                      </a:lnTo>
                      <a:lnTo>
                        <a:pt x="503" y="706"/>
                      </a:lnTo>
                      <a:lnTo>
                        <a:pt x="520" y="662"/>
                      </a:lnTo>
                      <a:lnTo>
                        <a:pt x="547" y="591"/>
                      </a:lnTo>
                      <a:lnTo>
                        <a:pt x="556" y="538"/>
                      </a:lnTo>
                      <a:lnTo>
                        <a:pt x="600" y="476"/>
                      </a:lnTo>
                      <a:lnTo>
                        <a:pt x="626" y="423"/>
                      </a:lnTo>
                      <a:lnTo>
                        <a:pt x="626" y="353"/>
                      </a:lnTo>
                      <a:lnTo>
                        <a:pt x="609" y="300"/>
                      </a:lnTo>
                      <a:lnTo>
                        <a:pt x="644" y="238"/>
                      </a:lnTo>
                      <a:lnTo>
                        <a:pt x="618" y="176"/>
                      </a:lnTo>
                      <a:lnTo>
                        <a:pt x="618" y="70"/>
                      </a:lnTo>
                      <a:lnTo>
                        <a:pt x="573" y="0"/>
                      </a:lnTo>
                    </a:path>
                  </a:pathLst>
                </a:custGeom>
                <a:grp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3" name="Freeform 997">
                  <a:extLst>
                    <a:ext uri="{FF2B5EF4-FFF2-40B4-BE49-F238E27FC236}">
                      <a16:creationId xmlns:a16="http://schemas.microsoft.com/office/drawing/2014/main" id="{8265AC81-F9B2-42D2-A20F-8262128528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3006" y="684195"/>
                  <a:ext cx="274764" cy="516091"/>
                </a:xfrm>
                <a:custGeom>
                  <a:avLst/>
                  <a:gdLst>
                    <a:gd name="T0" fmla="*/ 6 w 13"/>
                    <a:gd name="T1" fmla="*/ 0 h 24"/>
                    <a:gd name="T2" fmla="*/ 3 w 13"/>
                    <a:gd name="T3" fmla="*/ 3 h 24"/>
                    <a:gd name="T4" fmla="*/ 3 w 13"/>
                    <a:gd name="T5" fmla="*/ 6 h 24"/>
                    <a:gd name="T6" fmla="*/ 1 w 13"/>
                    <a:gd name="T7" fmla="*/ 8 h 24"/>
                    <a:gd name="T8" fmla="*/ 0 w 13"/>
                    <a:gd name="T9" fmla="*/ 13 h 24"/>
                    <a:gd name="T10" fmla="*/ 2 w 13"/>
                    <a:gd name="T11" fmla="*/ 17 h 24"/>
                    <a:gd name="T12" fmla="*/ 1 w 13"/>
                    <a:gd name="T13" fmla="*/ 21 h 24"/>
                    <a:gd name="T14" fmla="*/ 4 w 13"/>
                    <a:gd name="T15" fmla="*/ 24 h 24"/>
                    <a:gd name="T16" fmla="*/ 8 w 13"/>
                    <a:gd name="T17" fmla="*/ 19 h 24"/>
                    <a:gd name="T18" fmla="*/ 9 w 13"/>
                    <a:gd name="T19" fmla="*/ 13 h 24"/>
                    <a:gd name="T20" fmla="*/ 10 w 13"/>
                    <a:gd name="T21" fmla="*/ 6 h 24"/>
                    <a:gd name="T22" fmla="*/ 13 w 13"/>
                    <a:gd name="T23" fmla="*/ 5 h 24"/>
                    <a:gd name="T24" fmla="*/ 6 w 13"/>
                    <a:gd name="T25" fmla="*/ 0 h 24"/>
                    <a:gd name="T26" fmla="*/ 6 w 13"/>
                    <a:gd name="T27" fmla="*/ 0 h 24"/>
                    <a:gd name="T28" fmla="*/ 6 w 13"/>
                    <a:gd name="T29" fmla="*/ 0 h 24"/>
                    <a:gd name="T30" fmla="*/ 6 w 13"/>
                    <a:gd name="T31" fmla="*/ 0 h 24"/>
                    <a:gd name="T32" fmla="*/ 6 w 13"/>
                    <a:gd name="T33" fmla="*/ 0 h 24"/>
                    <a:gd name="T34" fmla="*/ 6 w 13"/>
                    <a:gd name="T35" fmla="*/ 0 h 24"/>
                    <a:gd name="T36" fmla="*/ 6 w 13"/>
                    <a:gd name="T37" fmla="*/ 0 h 24"/>
                    <a:gd name="T38" fmla="*/ 6 w 13"/>
                    <a:gd name="T39" fmla="*/ 0 h 24"/>
                    <a:gd name="T40" fmla="*/ 6 w 13"/>
                    <a:gd name="T41" fmla="*/ 0 h 24"/>
                    <a:gd name="T42" fmla="*/ 6 w 13"/>
                    <a:gd name="T43" fmla="*/ 0 h 24"/>
                    <a:gd name="T44" fmla="*/ 6 w 13"/>
                    <a:gd name="T45" fmla="*/ 0 h 24"/>
                    <a:gd name="T46" fmla="*/ 6 w 13"/>
                    <a:gd name="T47" fmla="*/ 0 h 24"/>
                    <a:gd name="T48" fmla="*/ 6 w 13"/>
                    <a:gd name="T49" fmla="*/ 0 h 24"/>
                    <a:gd name="T50" fmla="*/ 6 w 13"/>
                    <a:gd name="T51" fmla="*/ 0 h 24"/>
                    <a:gd name="T52" fmla="*/ 6 w 13"/>
                    <a:gd name="T53" fmla="*/ 0 h 24"/>
                    <a:gd name="T54" fmla="*/ 6 w 13"/>
                    <a:gd name="T55" fmla="*/ 0 h 24"/>
                    <a:gd name="T56" fmla="*/ 6 w 13"/>
                    <a:gd name="T57" fmla="*/ 0 h 24"/>
                    <a:gd name="T58" fmla="*/ 6 w 13"/>
                    <a:gd name="T59" fmla="*/ 0 h 24"/>
                    <a:gd name="T60" fmla="*/ 6 w 13"/>
                    <a:gd name="T61" fmla="*/ 0 h 24"/>
                    <a:gd name="T62" fmla="*/ 6 w 13"/>
                    <a:gd name="T63" fmla="*/ 0 h 24"/>
                    <a:gd name="T64" fmla="*/ 6 w 13"/>
                    <a:gd name="T6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24">
                      <a:moveTo>
                        <a:pt x="6" y="0"/>
                      </a:moveTo>
                      <a:lnTo>
                        <a:pt x="3" y="3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0" y="13"/>
                      </a:lnTo>
                      <a:lnTo>
                        <a:pt x="2" y="17"/>
                      </a:lnTo>
                      <a:lnTo>
                        <a:pt x="1" y="21"/>
                      </a:lnTo>
                      <a:lnTo>
                        <a:pt x="4" y="24"/>
                      </a:lnTo>
                      <a:lnTo>
                        <a:pt x="8" y="19"/>
                      </a:lnTo>
                      <a:lnTo>
                        <a:pt x="9" y="13"/>
                      </a:lnTo>
                      <a:lnTo>
                        <a:pt x="10" y="6"/>
                      </a:lnTo>
                      <a:lnTo>
                        <a:pt x="13" y="5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1588" cap="flat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" name="Freeform 998">
                  <a:extLst>
                    <a:ext uri="{FF2B5EF4-FFF2-40B4-BE49-F238E27FC236}">
                      <a16:creationId xmlns:a16="http://schemas.microsoft.com/office/drawing/2014/main" id="{9C156658-5913-4F1C-B0AA-F1BF694D9D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3322" y="624436"/>
                  <a:ext cx="232497" cy="322567"/>
                </a:xfrm>
                <a:custGeom>
                  <a:avLst/>
                  <a:gdLst>
                    <a:gd name="T0" fmla="*/ 5 w 11"/>
                    <a:gd name="T1" fmla="*/ 0 h 15"/>
                    <a:gd name="T2" fmla="*/ 9 w 11"/>
                    <a:gd name="T3" fmla="*/ 2 h 15"/>
                    <a:gd name="T4" fmla="*/ 11 w 11"/>
                    <a:gd name="T5" fmla="*/ 6 h 15"/>
                    <a:gd name="T6" fmla="*/ 10 w 11"/>
                    <a:gd name="T7" fmla="*/ 11 h 15"/>
                    <a:gd name="T8" fmla="*/ 3 w 11"/>
                    <a:gd name="T9" fmla="*/ 15 h 15"/>
                    <a:gd name="T10" fmla="*/ 0 w 11"/>
                    <a:gd name="T11" fmla="*/ 9 h 15"/>
                    <a:gd name="T12" fmla="*/ 1 w 11"/>
                    <a:gd name="T13" fmla="*/ 3 h 15"/>
                    <a:gd name="T14" fmla="*/ 5 w 11"/>
                    <a:gd name="T15" fmla="*/ 0 h 15"/>
                    <a:gd name="T16" fmla="*/ 5 w 11"/>
                    <a:gd name="T17" fmla="*/ 0 h 15"/>
                    <a:gd name="T18" fmla="*/ 5 w 11"/>
                    <a:gd name="T19" fmla="*/ 0 h 15"/>
                    <a:gd name="T20" fmla="*/ 5 w 11"/>
                    <a:gd name="T21" fmla="*/ 0 h 15"/>
                    <a:gd name="T22" fmla="*/ 5 w 11"/>
                    <a:gd name="T23" fmla="*/ 0 h 15"/>
                    <a:gd name="T24" fmla="*/ 5 w 11"/>
                    <a:gd name="T25" fmla="*/ 0 h 15"/>
                    <a:gd name="T26" fmla="*/ 5 w 11"/>
                    <a:gd name="T27" fmla="*/ 0 h 15"/>
                    <a:gd name="T28" fmla="*/ 5 w 11"/>
                    <a:gd name="T29" fmla="*/ 0 h 15"/>
                    <a:gd name="T30" fmla="*/ 5 w 11"/>
                    <a:gd name="T31" fmla="*/ 0 h 15"/>
                    <a:gd name="T32" fmla="*/ 5 w 11"/>
                    <a:gd name="T33" fmla="*/ 0 h 15"/>
                    <a:gd name="T34" fmla="*/ 5 w 11"/>
                    <a:gd name="T35" fmla="*/ 0 h 15"/>
                    <a:gd name="T36" fmla="*/ 5 w 11"/>
                    <a:gd name="T37" fmla="*/ 0 h 15"/>
                    <a:gd name="T38" fmla="*/ 5 w 11"/>
                    <a:gd name="T39" fmla="*/ 0 h 15"/>
                    <a:gd name="T40" fmla="*/ 5 w 11"/>
                    <a:gd name="T41" fmla="*/ 0 h 15"/>
                    <a:gd name="T42" fmla="*/ 5 w 11"/>
                    <a:gd name="T43" fmla="*/ 0 h 15"/>
                    <a:gd name="T44" fmla="*/ 5 w 11"/>
                    <a:gd name="T45" fmla="*/ 0 h 15"/>
                    <a:gd name="T46" fmla="*/ 5 w 11"/>
                    <a:gd name="T47" fmla="*/ 0 h 15"/>
                    <a:gd name="T48" fmla="*/ 5 w 11"/>
                    <a:gd name="T49" fmla="*/ 0 h 15"/>
                    <a:gd name="T50" fmla="*/ 5 w 11"/>
                    <a:gd name="T5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" h="15">
                      <a:moveTo>
                        <a:pt x="5" y="0"/>
                      </a:moveTo>
                      <a:lnTo>
                        <a:pt x="9" y="2"/>
                      </a:lnTo>
                      <a:lnTo>
                        <a:pt x="11" y="6"/>
                      </a:lnTo>
                      <a:lnTo>
                        <a:pt x="10" y="11"/>
                      </a:lnTo>
                      <a:lnTo>
                        <a:pt x="3" y="15"/>
                      </a:lnTo>
                      <a:lnTo>
                        <a:pt x="0" y="9"/>
                      </a:lnTo>
                      <a:lnTo>
                        <a:pt x="1" y="3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1588" cap="flat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7100990A-ABF3-46A7-A7F1-0CE81954EE93}"/>
                  </a:ext>
                </a:extLst>
              </p:cNvPr>
              <p:cNvSpPr/>
              <p:nvPr/>
            </p:nvSpPr>
            <p:spPr>
              <a:xfrm>
                <a:off x="7752820" y="1090524"/>
                <a:ext cx="124539" cy="145766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CBFC1B57-63E5-4563-88CA-68E9A2787AA4}"/>
                  </a:ext>
                </a:extLst>
              </p:cNvPr>
              <p:cNvSpPr/>
              <p:nvPr/>
            </p:nvSpPr>
            <p:spPr>
              <a:xfrm>
                <a:off x="7625519" y="1135345"/>
                <a:ext cx="124539" cy="145766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</p:grpSp>
        <p:sp>
          <p:nvSpPr>
            <p:cNvPr id="55" name="Elipse 54">
              <a:extLst>
                <a:ext uri="{FF2B5EF4-FFF2-40B4-BE49-F238E27FC236}">
                  <a16:creationId xmlns:a16="http://schemas.microsoft.com/office/drawing/2014/main" id="{880E0269-D645-450A-80C2-A0030B9C26C9}"/>
                </a:ext>
              </a:extLst>
            </p:cNvPr>
            <p:cNvSpPr/>
            <p:nvPr/>
          </p:nvSpPr>
          <p:spPr>
            <a:xfrm>
              <a:off x="896047" y="3650717"/>
              <a:ext cx="113217" cy="132515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/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309BC5D6-D79C-452C-AD31-F5E0548DD012}"/>
              </a:ext>
            </a:extLst>
          </p:cNvPr>
          <p:cNvGrpSpPr/>
          <p:nvPr/>
        </p:nvGrpSpPr>
        <p:grpSpPr>
          <a:xfrm>
            <a:off x="175079" y="938461"/>
            <a:ext cx="11896519" cy="5847826"/>
            <a:chOff x="175079" y="938461"/>
            <a:chExt cx="11896519" cy="5847826"/>
          </a:xfrm>
        </p:grpSpPr>
        <p:sp>
          <p:nvSpPr>
            <p:cNvPr id="6" name="CuadroTexto 5"/>
            <p:cNvSpPr txBox="1"/>
            <p:nvPr/>
          </p:nvSpPr>
          <p:spPr>
            <a:xfrm>
              <a:off x="175079" y="5462848"/>
              <a:ext cx="5773305" cy="13234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CO" sz="1600" b="1" dirty="0">
                  <a:latin typeface="Century Gothic" charset="0"/>
                </a:rPr>
                <a:t>ETC Priorizadas</a:t>
              </a:r>
              <a:r>
                <a:rPr lang="es-CO" sz="1600" dirty="0">
                  <a:latin typeface="Century Gothic" charset="0"/>
                </a:rPr>
                <a:t>: </a:t>
              </a:r>
              <a:r>
                <a:rPr lang="es-CO" sz="1600" b="1" dirty="0">
                  <a:latin typeface="Century Gothic" charset="0"/>
                </a:rPr>
                <a:t>18</a:t>
              </a:r>
            </a:p>
            <a:p>
              <a:r>
                <a:rPr lang="es-CO" sz="1600" dirty="0">
                  <a:latin typeface="Century Gothic" charset="0"/>
                </a:rPr>
                <a:t>Antioquia, Apartadó, Turbo, Arauca, Bolívar, Caquetá, Cauca, Córdoba, Chocó, Meta, Nariño, Tumaco, Norte Santander, Sucre, Tolima, Buenaventura, Putumayo, Guaviare.</a:t>
              </a:r>
            </a:p>
          </p:txBody>
        </p:sp>
        <p:sp>
          <p:nvSpPr>
            <p:cNvPr id="56" name="Rectángulo 55">
              <a:extLst>
                <a:ext uri="{FF2B5EF4-FFF2-40B4-BE49-F238E27FC236}">
                  <a16:creationId xmlns:a16="http://schemas.microsoft.com/office/drawing/2014/main" id="{64646420-C9A8-4C35-BF15-373A32BE1A1F}"/>
                </a:ext>
              </a:extLst>
            </p:cNvPr>
            <p:cNvSpPr/>
            <p:nvPr/>
          </p:nvSpPr>
          <p:spPr>
            <a:xfrm>
              <a:off x="220583" y="5437219"/>
              <a:ext cx="5727802" cy="1288720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57" name="CuadroTexto 56">
              <a:extLst>
                <a:ext uri="{FF2B5EF4-FFF2-40B4-BE49-F238E27FC236}">
                  <a16:creationId xmlns:a16="http://schemas.microsoft.com/office/drawing/2014/main" id="{12EAB2EB-ECB0-4570-98BB-E4810D8B963B}"/>
                </a:ext>
              </a:extLst>
            </p:cNvPr>
            <p:cNvSpPr txBox="1"/>
            <p:nvPr/>
          </p:nvSpPr>
          <p:spPr>
            <a:xfrm>
              <a:off x="7195470" y="1009275"/>
              <a:ext cx="42617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Entidades de gobierno: </a:t>
              </a:r>
            </a:p>
            <a:p>
              <a:endParaRPr lang="es-ES_tradnl" dirty="0">
                <a:solidFill>
                  <a:srgbClr val="162E50"/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663426D9-089D-4BDF-96DF-91A5BF5B4AE9}"/>
                </a:ext>
              </a:extLst>
            </p:cNvPr>
            <p:cNvSpPr txBox="1"/>
            <p:nvPr/>
          </p:nvSpPr>
          <p:spPr>
            <a:xfrm>
              <a:off x="5948384" y="1533792"/>
              <a:ext cx="612321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dirty="0">
                  <a:latin typeface="Century Gothic" charset="0"/>
                  <a:ea typeface="Century Gothic" charset="0"/>
                  <a:cs typeface="Century Gothic" charset="0"/>
                </a:rPr>
                <a:t>Oficina de la Primera Dama de la Nación</a:t>
              </a:r>
            </a:p>
            <a:p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Consejería Presidencial Para la Niñez y la Juventud</a:t>
              </a:r>
            </a:p>
            <a:p>
              <a:r>
                <a:rPr lang="es-CO" sz="1600" dirty="0">
                  <a:latin typeface="Century Gothic" charset="0"/>
                  <a:ea typeface="Century Gothic" charset="0"/>
                  <a:cs typeface="Century Gothic" charset="0"/>
                </a:rPr>
                <a:t>Consejería Presidencial para los DDHH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(CPDDHH)</a:t>
              </a:r>
            </a:p>
            <a:p>
              <a:r>
                <a:rPr lang="es-CO" sz="1600" dirty="0">
                  <a:latin typeface="Century Gothic" charset="0"/>
                  <a:ea typeface="Century Gothic" charset="0"/>
                  <a:cs typeface="Century Gothic" charset="0"/>
                </a:rPr>
                <a:t>Instituto Colombiano de Bienestar Familiar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(ICBF)</a:t>
              </a:r>
            </a:p>
            <a:p>
              <a:r>
                <a:rPr lang="es-CO" sz="1600" dirty="0">
                  <a:latin typeface="Century Gothic" charset="0"/>
                  <a:ea typeface="Century Gothic" charset="0"/>
                  <a:cs typeface="Century Gothic" charset="0"/>
                </a:rPr>
                <a:t>Ministerio de Educación Nacional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(MEN)</a:t>
              </a:r>
            </a:p>
            <a:p>
              <a:r>
                <a:rPr lang="es-CO" sz="1600" dirty="0">
                  <a:latin typeface="Century Gothic" charset="0"/>
                  <a:ea typeface="Century Gothic" charset="0"/>
                  <a:cs typeface="Century Gothic" charset="0"/>
                </a:rPr>
                <a:t>Agencia para la Reincorporación y la Normalización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(ARN).</a:t>
              </a:r>
              <a:endParaRPr lang="es-ES" sz="16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  <a:p>
              <a:endParaRPr lang="es-ES_tradnl" sz="1600" dirty="0"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sp>
          <p:nvSpPr>
            <p:cNvPr id="59" name="Rectángulo 58">
              <a:extLst>
                <a:ext uri="{FF2B5EF4-FFF2-40B4-BE49-F238E27FC236}">
                  <a16:creationId xmlns:a16="http://schemas.microsoft.com/office/drawing/2014/main" id="{F9F64567-1714-4D7B-A2D9-204ECA4C481D}"/>
                </a:ext>
              </a:extLst>
            </p:cNvPr>
            <p:cNvSpPr/>
            <p:nvPr/>
          </p:nvSpPr>
          <p:spPr>
            <a:xfrm>
              <a:off x="5983193" y="938461"/>
              <a:ext cx="6088404" cy="2264840"/>
            </a:xfrm>
            <a:prstGeom prst="rect">
              <a:avLst/>
            </a:prstGeom>
            <a:noFill/>
            <a:ln w="28575">
              <a:solidFill>
                <a:srgbClr val="CDDE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pic>
          <p:nvPicPr>
            <p:cNvPr id="60" name="Gráfico 25" descr="Rompecabezas">
              <a:extLst>
                <a:ext uri="{FF2B5EF4-FFF2-40B4-BE49-F238E27FC236}">
                  <a16:creationId xmlns:a16="http://schemas.microsoft.com/office/drawing/2014/main" id="{D4BDC729-4EE1-44D8-A7EC-A30A21B52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82120" y="974814"/>
              <a:ext cx="632718" cy="632718"/>
            </a:xfrm>
            <a:prstGeom prst="rect">
              <a:avLst/>
            </a:prstGeom>
          </p:spPr>
        </p:pic>
        <p:sp>
          <p:nvSpPr>
            <p:cNvPr id="61" name="Rectángulo 60">
              <a:extLst>
                <a:ext uri="{FF2B5EF4-FFF2-40B4-BE49-F238E27FC236}">
                  <a16:creationId xmlns:a16="http://schemas.microsoft.com/office/drawing/2014/main" id="{351F342F-DD86-41CD-8A90-09BA83C2F243}"/>
                </a:ext>
              </a:extLst>
            </p:cNvPr>
            <p:cNvSpPr/>
            <p:nvPr/>
          </p:nvSpPr>
          <p:spPr>
            <a:xfrm>
              <a:off x="6073230" y="3349673"/>
              <a:ext cx="5882137" cy="1332599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s-CO" sz="1600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Organizaciones implementadoras:      </a:t>
              </a:r>
            </a:p>
            <a:p>
              <a:endParaRPr lang="es-ES" sz="1600" b="1" dirty="0">
                <a:solidFill>
                  <a:srgbClr val="162E50"/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Fondo de las Naciones Unidas para la Infancia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(UNICEF) </a:t>
              </a: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la Organización Internacional para las Migraciones </a:t>
              </a:r>
              <a:r>
                <a:rPr lang="es-CO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(OIM).</a:t>
              </a:r>
              <a:endParaRPr lang="es-ES" sz="1600" dirty="0">
                <a:solidFill>
                  <a:schemeClr val="accent6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pic>
          <p:nvPicPr>
            <p:cNvPr id="62" name="Gráfico 27" descr="Rompecabezas">
              <a:extLst>
                <a:ext uri="{FF2B5EF4-FFF2-40B4-BE49-F238E27FC236}">
                  <a16:creationId xmlns:a16="http://schemas.microsoft.com/office/drawing/2014/main" id="{174E7794-0528-4957-BF13-420ECF931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82120" y="3369018"/>
              <a:ext cx="538342" cy="538342"/>
            </a:xfrm>
            <a:prstGeom prst="rect">
              <a:avLst/>
            </a:prstGeom>
          </p:spPr>
        </p:pic>
        <p:sp>
          <p:nvSpPr>
            <p:cNvPr id="63" name="Rectángulo 62">
              <a:extLst>
                <a:ext uri="{FF2B5EF4-FFF2-40B4-BE49-F238E27FC236}">
                  <a16:creationId xmlns:a16="http://schemas.microsoft.com/office/drawing/2014/main" id="{C534D41A-444E-4B38-85F9-3EB7FB2CE499}"/>
                </a:ext>
              </a:extLst>
            </p:cNvPr>
            <p:cNvSpPr/>
            <p:nvPr/>
          </p:nvSpPr>
          <p:spPr>
            <a:xfrm>
              <a:off x="6073230" y="4828646"/>
              <a:ext cx="5882137" cy="1897293"/>
            </a:xfrm>
            <a:prstGeom prst="rect">
              <a:avLst/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s-CO" sz="1600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                   Contrapartes nacionales y/o locales:  </a:t>
              </a:r>
            </a:p>
            <a:p>
              <a:r>
                <a:rPr lang="es-CO" sz="1600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    </a:t>
              </a:r>
              <a:endParaRPr lang="es-ES" sz="1600" b="1" dirty="0">
                <a:solidFill>
                  <a:srgbClr val="162E50"/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Comisión Intersectorial </a:t>
              </a:r>
              <a:r>
                <a:rPr lang="es-CO" sz="1600" dirty="0">
                  <a:solidFill>
                    <a:schemeClr val="accent6"/>
                  </a:solidFill>
                  <a:latin typeface="Century Gothic" charset="0"/>
                  <a:ea typeface="Century Gothic" charset="0"/>
                  <a:cs typeface="Century Gothic" charset="0"/>
                </a:rPr>
                <a:t>(CIPRUNNA)</a:t>
              </a: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Agentes del Sistema Nacional de Bienestar Familiar </a:t>
              </a:r>
              <a:r>
                <a:rPr lang="es-CO" sz="1600" dirty="0">
                  <a:solidFill>
                    <a:schemeClr val="accent6"/>
                  </a:solidFill>
                  <a:latin typeface="Century Gothic" charset="0"/>
                  <a:ea typeface="Century Gothic" charset="0"/>
                  <a:cs typeface="Century Gothic" charset="0"/>
                </a:rPr>
                <a:t>(SNBF)</a:t>
              </a: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Alcaldías y gobernaciones</a:t>
              </a:r>
            </a:p>
            <a:p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Sociedad civil y organizaciones de base comunitaria</a:t>
              </a:r>
              <a:endParaRPr lang="es-ES" sz="1600" dirty="0">
                <a:solidFill>
                  <a:srgbClr val="162E50"/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A2EBC42-964E-4C71-B140-B6EB0138E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8272" y="4493809"/>
              <a:ext cx="1451457" cy="798254"/>
            </a:xfrm>
            <a:prstGeom prst="rect">
              <a:avLst/>
            </a:prstGeom>
          </p:spPr>
        </p:pic>
      </p:grpSp>
      <p:sp>
        <p:nvSpPr>
          <p:cNvPr id="64" name="Rectángulo 63">
            <a:extLst>
              <a:ext uri="{FF2B5EF4-FFF2-40B4-BE49-F238E27FC236}">
                <a16:creationId xmlns:a16="http://schemas.microsoft.com/office/drawing/2014/main" id="{3A5F450C-AD29-45C0-9892-DAC5D8586FF5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4CF5AB87-680E-4BE5-AF57-EE23E3278B70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186205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-7088" y="-7088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92378DE-4BCF-804A-84D6-8BDC94475975}"/>
              </a:ext>
            </a:extLst>
          </p:cNvPr>
          <p:cNvSpPr txBox="1"/>
          <p:nvPr/>
        </p:nvSpPr>
        <p:spPr>
          <a:xfrm>
            <a:off x="3050719" y="3105834"/>
            <a:ext cx="564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EsDeTodos</a:t>
            </a:r>
            <a:endParaRPr lang="es-CO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783E4CE-C240-214C-B75F-411C5AD6F77D}"/>
              </a:ext>
            </a:extLst>
          </p:cNvPr>
          <p:cNvSpPr txBox="1"/>
          <p:nvPr/>
        </p:nvSpPr>
        <p:spPr>
          <a:xfrm>
            <a:off x="2807530" y="5133108"/>
            <a:ext cx="1634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47593BC-1CD9-E14C-95B1-3BC5BDD65AC9}"/>
              </a:ext>
            </a:extLst>
          </p:cNvPr>
          <p:cNvSpPr txBox="1"/>
          <p:nvPr/>
        </p:nvSpPr>
        <p:spPr>
          <a:xfrm>
            <a:off x="5203397" y="5133108"/>
            <a:ext cx="211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D60EC01-DBCD-EA43-A971-889D5C4E215C}"/>
              </a:ext>
            </a:extLst>
          </p:cNvPr>
          <p:cNvSpPr txBox="1"/>
          <p:nvPr/>
        </p:nvSpPr>
        <p:spPr>
          <a:xfrm>
            <a:off x="7783568" y="5133108"/>
            <a:ext cx="211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FC1ADE-26D0-3F45-8E27-92EB9D756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403" y="5209824"/>
            <a:ext cx="304800" cy="2159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74F8FDD-5177-254D-91A5-090B38923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280" y="5203474"/>
            <a:ext cx="266700" cy="2286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4582D57-FC4C-E748-B2B6-6C8AAB959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144" y="5197124"/>
            <a:ext cx="228600" cy="2413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539ACF9-627C-EB48-80D5-8211035E6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088" y="803257"/>
            <a:ext cx="3200937" cy="60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4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AE70879-AFC8-A94A-AFFB-906B9BFC2723}"/>
              </a:ext>
            </a:extLst>
          </p:cNvPr>
          <p:cNvSpPr txBox="1"/>
          <p:nvPr/>
        </p:nvSpPr>
        <p:spPr>
          <a:xfrm>
            <a:off x="139842" y="30145"/>
            <a:ext cx="736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BF8DB2D-5C2C-D24B-AA58-65146138186D}"/>
              </a:ext>
            </a:extLst>
          </p:cNvPr>
          <p:cNvSpPr txBox="1"/>
          <p:nvPr/>
        </p:nvSpPr>
        <p:spPr>
          <a:xfrm>
            <a:off x="876299" y="118840"/>
            <a:ext cx="72075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rgbClr val="3F65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 de Poblaciones en Condiciones de Vulnerabilidad</a:t>
            </a:r>
            <a:r>
              <a:rPr lang="es-ES" sz="2400" b="1" dirty="0">
                <a:solidFill>
                  <a:srgbClr val="3F65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GPCV</a:t>
            </a:r>
            <a:endParaRPr lang="es-CO" sz="2400" b="1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69AB9938-7E9D-4C2A-96A2-AEA0E93AFA60}"/>
              </a:ext>
            </a:extLst>
          </p:cNvPr>
          <p:cNvSpPr txBox="1"/>
          <p:nvPr/>
        </p:nvSpPr>
        <p:spPr>
          <a:xfrm>
            <a:off x="3241536" y="397682"/>
            <a:ext cx="4165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1600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600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752B676A-2183-4496-B589-2E4500A4AE9E}"/>
              </a:ext>
            </a:extLst>
          </p:cNvPr>
          <p:cNvSpPr/>
          <p:nvPr/>
        </p:nvSpPr>
        <p:spPr>
          <a:xfrm>
            <a:off x="990028" y="922441"/>
            <a:ext cx="829733" cy="45834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94168" y="1384361"/>
            <a:ext cx="775885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200" dirty="0"/>
              <a:t>El GPCV tiene la importante misión de tutelar el goce efectivo del derecho a la educación de aquellas poblaciones en situación y/o condición de vulnerabilidad que han sido excluidas o invisibilizadas. Para ello gestionamos con todas las instancias que conforman el sector educativo, en articulación con las demás entidades del orden nacional, departamental y municipal, y con el apoyo de la sociedad civil y la cooperación internacional, el acceso al sistema educativo, la permanencia hasta la culminación de su formación y la pertinencia en la atención. </a:t>
            </a:r>
          </a:p>
          <a:p>
            <a:pPr algn="just"/>
            <a:endParaRPr lang="es-CO" sz="2200" dirty="0"/>
          </a:p>
          <a:p>
            <a:pPr algn="just"/>
            <a:r>
              <a:rPr lang="es-CO" sz="2200" dirty="0"/>
              <a:t>Tenemos el orgullo y privilegio de incidir para hacer visibles a estas poblaciones, favorecer la garantía de sus derechos y generar oportunidades de mejoramiento de su calidad de vida. 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30603823-734D-4667-8E70-D56B77ECB1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pic>
        <p:nvPicPr>
          <p:cNvPr id="15364" name="Picture 4" descr="Casi la mitad de los distritos del Perú son altamente vulnerables a la  desnutrición crónica infantil">
            <a:extLst>
              <a:ext uri="{FF2B5EF4-FFF2-40B4-BE49-F238E27FC236}">
                <a16:creationId xmlns:a16="http://schemas.microsoft.com/office/drawing/2014/main" id="{12546B59-0BE9-4E89-9FA4-BB462ED2F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866" y="2028407"/>
            <a:ext cx="3310297" cy="239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Los niños y el conflicto armado en Colombia: el retrato de la infamia">
            <a:extLst>
              <a:ext uri="{FF2B5EF4-FFF2-40B4-BE49-F238E27FC236}">
                <a16:creationId xmlns:a16="http://schemas.microsoft.com/office/drawing/2014/main" id="{FD3D5957-02FC-4AA4-8876-34BBCA782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216" y="4569953"/>
            <a:ext cx="3310297" cy="228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 descr="Imagen que contiene interior, techo, cuarto, silla&#10;&#10;Descripción generada automáticamente">
            <a:extLst>
              <a:ext uri="{FF2B5EF4-FFF2-40B4-BE49-F238E27FC236}">
                <a16:creationId xmlns:a16="http://schemas.microsoft.com/office/drawing/2014/main" id="{893AF1BE-0016-4A56-9427-4FB9BFD877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9517" y="5874"/>
            <a:ext cx="3334996" cy="187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54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02E59F4-76A0-4AF4-BB38-A28090928F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E415A2DE-6547-4EDD-BF0D-ED9A809092AC}"/>
              </a:ext>
            </a:extLst>
          </p:cNvPr>
          <p:cNvSpPr/>
          <p:nvPr/>
        </p:nvSpPr>
        <p:spPr>
          <a:xfrm>
            <a:off x="414866" y="1579891"/>
            <a:ext cx="7639994" cy="403187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sz="1600" b="1" dirty="0"/>
              <a:t>INTEGRANTES</a:t>
            </a:r>
          </a:p>
          <a:p>
            <a:pPr>
              <a:defRPr/>
            </a:pPr>
            <a:endParaRPr lang="es-ES" sz="16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s-ES" sz="1600" dirty="0"/>
              <a:t>JESUS ALIRIO NASPIRAN PATIÑ0 (Transversal - Residencias escolares)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s-ES" sz="1600" dirty="0"/>
              <a:t>CLAUDIA PATRICIA RIVERA CASTRO (Población Víctima del conflicto armado)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s-ES" sz="1600" dirty="0"/>
              <a:t>OLGA LILIANA CANO ALBARÁN (Riesgos por conflicto armado interno)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600" dirty="0"/>
              <a:t>HERNANDO JOSE MACIAS (Riesgos naturales - UNGRD)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600" dirty="0"/>
              <a:t>MANUEL ANTONIO CRUZ PINEDA (SRPA – Discapacidad – Población INPEC -ICBF)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600" dirty="0"/>
              <a:t>IVAN DARIO ARISTIZABAL HENAO (Coordinador  Grupo - Residencias escolares)</a:t>
            </a:r>
          </a:p>
          <a:p>
            <a:endParaRPr lang="es-ES" sz="1600" dirty="0"/>
          </a:p>
          <a:p>
            <a:pPr algn="ctr"/>
            <a:r>
              <a:rPr lang="es-ES" sz="1600" b="1" dirty="0"/>
              <a:t>APOYOS</a:t>
            </a:r>
          </a:p>
          <a:p>
            <a:endParaRPr lang="es-ES" sz="1600" dirty="0"/>
          </a:p>
          <a:p>
            <a:pPr marL="342900" indent="-342900">
              <a:buAutoNum type="arabicPeriod"/>
            </a:pPr>
            <a:r>
              <a:rPr lang="es-ES" sz="1600" dirty="0"/>
              <a:t>LILIANA RODRIGUEZ MORENO (Residencias escolares)</a:t>
            </a:r>
          </a:p>
          <a:p>
            <a:pPr marL="342900" indent="-342900">
              <a:buFontTx/>
              <a:buAutoNum type="arabicPeriod"/>
            </a:pPr>
            <a:r>
              <a:rPr lang="es-ES" sz="1600" dirty="0"/>
              <a:t>LUISA FERNANDA MEJIA VELASQUEZ (Riesgos sociales y Población Víctima)	</a:t>
            </a:r>
          </a:p>
          <a:p>
            <a:pPr marL="342900" indent="-342900">
              <a:buAutoNum type="arabicPeriod"/>
            </a:pPr>
            <a:r>
              <a:rPr lang="es-ES" sz="1600" dirty="0"/>
              <a:t>ANDREA AURORA SUAREZ GUAYAMBUCO (Residencias escolares y Población Víctima)</a:t>
            </a:r>
          </a:p>
          <a:p>
            <a:pPr marL="342900" indent="-342900">
              <a:buFontTx/>
              <a:buAutoNum type="arabicPeriod"/>
            </a:pPr>
            <a:r>
              <a:rPr lang="es-ES" sz="1600" dirty="0"/>
              <a:t>SANDRA MARISA RINCÓN AVILA (SRPA – Discapacidad – Población INPEC -ICBF)</a:t>
            </a:r>
          </a:p>
          <a:p>
            <a:pPr marL="342900" indent="-342900">
              <a:buAutoNum type="arabicPeriod"/>
            </a:pPr>
            <a:r>
              <a:rPr lang="es-ES" sz="1600" dirty="0"/>
              <a:t>ADRIANA SABOGAL JARAMILLO (Asesoría Jurídica)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C52787C-3A58-496F-BFF9-A7FE31756642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E0BF1D5-37D5-4EA0-8D86-C66D8A480B86}"/>
              </a:ext>
            </a:extLst>
          </p:cNvPr>
          <p:cNvSpPr txBox="1"/>
          <p:nvPr/>
        </p:nvSpPr>
        <p:spPr>
          <a:xfrm>
            <a:off x="139842" y="30145"/>
            <a:ext cx="736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BAD9843-93C6-4B04-80F2-1007318F3BC1}"/>
              </a:ext>
            </a:extLst>
          </p:cNvPr>
          <p:cNvSpPr txBox="1"/>
          <p:nvPr/>
        </p:nvSpPr>
        <p:spPr>
          <a:xfrm>
            <a:off x="876299" y="118840"/>
            <a:ext cx="2980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3F65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Integrantes</a:t>
            </a:r>
            <a:endParaRPr lang="es-CO" sz="3600" b="1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9D9A2A11-0CCE-444E-8ADE-CB9CD5113FF1}"/>
              </a:ext>
            </a:extLst>
          </p:cNvPr>
          <p:cNvSpPr/>
          <p:nvPr/>
        </p:nvSpPr>
        <p:spPr>
          <a:xfrm>
            <a:off x="990028" y="776669"/>
            <a:ext cx="829733" cy="45834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3" name="Imagen 2" descr="Personas con lentes sonriendo&#10;&#10;Descripción generada automáticamente">
            <a:extLst>
              <a:ext uri="{FF2B5EF4-FFF2-40B4-BE49-F238E27FC236}">
                <a16:creationId xmlns:a16="http://schemas.microsoft.com/office/drawing/2014/main" id="{7462AEF3-5DF4-4A20-B056-4EF95689D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620" y="30145"/>
            <a:ext cx="3856380" cy="2283483"/>
          </a:xfrm>
          <a:prstGeom prst="rect">
            <a:avLst/>
          </a:prstGeom>
        </p:spPr>
      </p:pic>
      <p:pic>
        <p:nvPicPr>
          <p:cNvPr id="22" name="Imagen 21" descr="Personas con lentes sonriendo&#10;&#10;Descripción generada automáticamente">
            <a:extLst>
              <a:ext uri="{FF2B5EF4-FFF2-40B4-BE49-F238E27FC236}">
                <a16:creationId xmlns:a16="http://schemas.microsoft.com/office/drawing/2014/main" id="{B52D4283-7883-49F9-9FC3-1E07367D6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620" y="2313628"/>
            <a:ext cx="3856380" cy="2283483"/>
          </a:xfrm>
          <a:prstGeom prst="rect">
            <a:avLst/>
          </a:prstGeom>
        </p:spPr>
      </p:pic>
      <p:pic>
        <p:nvPicPr>
          <p:cNvPr id="23" name="Imagen 22" descr="Personas con lentes sonriendo&#10;&#10;Descripción generada automáticamente">
            <a:extLst>
              <a:ext uri="{FF2B5EF4-FFF2-40B4-BE49-F238E27FC236}">
                <a16:creationId xmlns:a16="http://schemas.microsoft.com/office/drawing/2014/main" id="{5B8D6995-5111-460D-8A1F-38509582B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620" y="4574517"/>
            <a:ext cx="3856380" cy="228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01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ubtitle 2">
            <a:extLst>
              <a:ext uri="{FF2B5EF4-FFF2-40B4-BE49-F238E27FC236}">
                <a16:creationId xmlns:a16="http://schemas.microsoft.com/office/drawing/2014/main" id="{0D6B5357-F19F-4F92-A11E-4AEF53224AC8}"/>
              </a:ext>
            </a:extLst>
          </p:cNvPr>
          <p:cNvSpPr txBox="1">
            <a:spLocks/>
          </p:cNvSpPr>
          <p:nvPr/>
        </p:nvSpPr>
        <p:spPr>
          <a:xfrm>
            <a:off x="6038664" y="3046402"/>
            <a:ext cx="5885708" cy="346864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 cap="none" baseline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34288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76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64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53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41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297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18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06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b="1" dirty="0">
                <a:solidFill>
                  <a:srgbClr val="E43866"/>
                </a:solidFill>
              </a:rPr>
              <a:t>SRPA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b="1" dirty="0">
                <a:solidFill>
                  <a:srgbClr val="E43866"/>
                </a:solidFill>
              </a:rPr>
              <a:t>DISCAPACIDAD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s-ES" sz="3600" b="1" dirty="0">
                <a:solidFill>
                  <a:srgbClr val="E43866"/>
                </a:solidFill>
              </a:rPr>
              <a:t>Población Privada de la Libertad y Población ICBF</a:t>
            </a:r>
            <a:endParaRPr lang="en-US" sz="3600" b="1" dirty="0">
              <a:solidFill>
                <a:srgbClr val="E43866"/>
              </a:solidFill>
            </a:endParaRPr>
          </a:p>
          <a:p>
            <a:endParaRPr lang="en-US" sz="3600" b="1" dirty="0">
              <a:solidFill>
                <a:srgbClr val="E43866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ECE279F-A382-4E2F-A6F3-77C868CA5F3F}"/>
              </a:ext>
            </a:extLst>
          </p:cNvPr>
          <p:cNvSpPr txBox="1"/>
          <p:nvPr/>
        </p:nvSpPr>
        <p:spPr>
          <a:xfrm>
            <a:off x="686302" y="3689917"/>
            <a:ext cx="51343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>
                <a:solidFill>
                  <a:srgbClr val="436CB7"/>
                </a:solidFill>
              </a:rPr>
              <a:t>MANUEL ANTONIO CRUZ PINEDA</a:t>
            </a:r>
          </a:p>
          <a:p>
            <a:r>
              <a:rPr lang="es-ES" sz="2800" dirty="0">
                <a:solidFill>
                  <a:srgbClr val="436CB7"/>
                </a:solidFill>
                <a:hlinkClick r:id="rId3"/>
              </a:rPr>
              <a:t>mcruz@mineducacion.gov.co</a:t>
            </a:r>
            <a:endParaRPr lang="es-ES" sz="2800" dirty="0">
              <a:solidFill>
                <a:srgbClr val="436CB7"/>
              </a:solidFill>
            </a:endParaRPr>
          </a:p>
          <a:p>
            <a:r>
              <a:rPr lang="es-ES" sz="2800" dirty="0">
                <a:solidFill>
                  <a:srgbClr val="436CB7"/>
                </a:solidFill>
              </a:rPr>
              <a:t>Móvil 320-2241139</a:t>
            </a:r>
            <a:endParaRPr lang="es-CO" sz="2800" dirty="0">
              <a:solidFill>
                <a:srgbClr val="436CB7"/>
              </a:solidFill>
            </a:endParaRPr>
          </a:p>
        </p:txBody>
      </p:sp>
      <p:sp>
        <p:nvSpPr>
          <p:cNvPr id="146" name="Rectángulo 145">
            <a:extLst>
              <a:ext uri="{FF2B5EF4-FFF2-40B4-BE49-F238E27FC236}">
                <a16:creationId xmlns:a16="http://schemas.microsoft.com/office/drawing/2014/main" id="{25924541-F6DE-4238-B1B6-FCDD56C93B07}"/>
              </a:ext>
            </a:extLst>
          </p:cNvPr>
          <p:cNvSpPr/>
          <p:nvPr/>
        </p:nvSpPr>
        <p:spPr>
          <a:xfrm>
            <a:off x="0" y="-8467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53F97530-002F-446B-9C7D-0E4F0C8FBABD}"/>
              </a:ext>
            </a:extLst>
          </p:cNvPr>
          <p:cNvSpPr txBox="1"/>
          <p:nvPr/>
        </p:nvSpPr>
        <p:spPr>
          <a:xfrm>
            <a:off x="131375" y="50706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E669E469-A7A0-4D62-9ED8-20908B66BD84}"/>
              </a:ext>
            </a:extLst>
          </p:cNvPr>
          <p:cNvSpPr txBox="1"/>
          <p:nvPr/>
        </p:nvSpPr>
        <p:spPr>
          <a:xfrm>
            <a:off x="1137742" y="158560"/>
            <a:ext cx="105215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436CB7"/>
                </a:solidFill>
              </a:defRPr>
            </a:lvl1pPr>
          </a:lstStyle>
          <a:p>
            <a:r>
              <a:rPr lang="es-ES" sz="3600" dirty="0"/>
              <a:t>Poblaciones en Condiciones de Vulnerabilidad</a:t>
            </a:r>
          </a:p>
          <a:p>
            <a:endParaRPr lang="es-ES" sz="3600" dirty="0"/>
          </a:p>
          <a:p>
            <a:r>
              <a:rPr lang="es-ES" sz="3600" dirty="0"/>
              <a:t>Nuestro nuevo integrante</a:t>
            </a:r>
          </a:p>
        </p:txBody>
      </p:sp>
      <p:sp>
        <p:nvSpPr>
          <p:cNvPr id="158" name="Oval 10">
            <a:extLst>
              <a:ext uri="{FF2B5EF4-FFF2-40B4-BE49-F238E27FC236}">
                <a16:creationId xmlns:a16="http://schemas.microsoft.com/office/drawing/2014/main" id="{E25F9996-18EA-41DE-A1BA-E594979559DD}"/>
              </a:ext>
            </a:extLst>
          </p:cNvPr>
          <p:cNvSpPr/>
          <p:nvPr/>
        </p:nvSpPr>
        <p:spPr>
          <a:xfrm>
            <a:off x="275281" y="3860054"/>
            <a:ext cx="307269" cy="307269"/>
          </a:xfrm>
          <a:prstGeom prst="ellipse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+mj-lt"/>
            </a:endParaRPr>
          </a:p>
        </p:txBody>
      </p:sp>
      <p:sp>
        <p:nvSpPr>
          <p:cNvPr id="5" name="Abrir llave 4">
            <a:extLst>
              <a:ext uri="{FF2B5EF4-FFF2-40B4-BE49-F238E27FC236}">
                <a16:creationId xmlns:a16="http://schemas.microsoft.com/office/drawing/2014/main" id="{516C0076-A144-4900-BB32-DE2CAC1515DC}"/>
              </a:ext>
            </a:extLst>
          </p:cNvPr>
          <p:cNvSpPr/>
          <p:nvPr/>
        </p:nvSpPr>
        <p:spPr>
          <a:xfrm>
            <a:off x="5606101" y="2123805"/>
            <a:ext cx="900717" cy="4282936"/>
          </a:xfrm>
          <a:prstGeom prst="leftBrace">
            <a:avLst>
              <a:gd name="adj1" fmla="val 73519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5869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F8713B6-9716-6043-9192-93DEFDCE88A8}"/>
              </a:ext>
            </a:extLst>
          </p:cNvPr>
          <p:cNvSpPr txBox="1"/>
          <p:nvPr/>
        </p:nvSpPr>
        <p:spPr>
          <a:xfrm>
            <a:off x="829733" y="1192422"/>
            <a:ext cx="639402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200" dirty="0"/>
              <a:t>Víctimas del conflicto armado interno: 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ES" sz="2200" dirty="0"/>
              <a:t>Desplazados.</a:t>
            </a:r>
            <a:endParaRPr lang="es-CO" sz="2200" dirty="0"/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ES" sz="2200" dirty="0"/>
              <a:t>Niños, niñas adolescentes desvinculados de grupos armados.</a:t>
            </a:r>
            <a:endParaRPr lang="es-CO" sz="2200" dirty="0"/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ES" sz="2200" dirty="0"/>
              <a:t>Víctimas de MAP- MSE-TE. </a:t>
            </a:r>
            <a:endParaRPr lang="es-CO" sz="2200" dirty="0"/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ES" sz="2200" dirty="0"/>
              <a:t>Víctimas de utilización y violencia sexual.</a:t>
            </a:r>
            <a:endParaRPr lang="es-CO" sz="2200" dirty="0"/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s-ES" sz="2200" dirty="0"/>
              <a:t>Otros hechos </a:t>
            </a:r>
            <a:r>
              <a:rPr lang="es-ES" sz="2200" dirty="0" err="1"/>
              <a:t>victimizantes</a:t>
            </a:r>
            <a:r>
              <a:rPr lang="es-ES" sz="2200" dirty="0"/>
              <a:t>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ES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Afectados o en riesgo por fenómenos de origen natural, </a:t>
            </a:r>
            <a:r>
              <a:rPr lang="es-ES" sz="2200" dirty="0" err="1"/>
              <a:t>socionatural</a:t>
            </a:r>
            <a:r>
              <a:rPr lang="es-ES" sz="2200" dirty="0"/>
              <a:t> y antrópico.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Estudiantes de residencias escolares.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Adolescentes y jóvenes en el Sistema de Responsabilidad Penal para Adolescentes.</a:t>
            </a:r>
            <a:endParaRPr lang="es-CO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CO" sz="220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D5E4FC8-4AE1-604F-B8AD-2201B8658D83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44FE4-FA7F-E248-8198-CA9FF0786CCE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1296572-F7DF-40A0-AFFF-CA96D620F5D9}"/>
              </a:ext>
            </a:extLst>
          </p:cNvPr>
          <p:cNvSpPr/>
          <p:nvPr/>
        </p:nvSpPr>
        <p:spPr>
          <a:xfrm>
            <a:off x="978042" y="184032"/>
            <a:ext cx="6814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b="1" dirty="0">
                <a:solidFill>
                  <a:srgbClr val="3F65AA"/>
                </a:solidFill>
              </a:rPr>
              <a:t>Grupos poblacionales priorizados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941AE89-87D6-49B2-82BE-9A86B6925C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A3F5485-BA88-4CDA-A2E8-39F1C617C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276" y="3079668"/>
            <a:ext cx="4399723" cy="329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63 nuevos desplazados por la violencia en Antioquia | RCN Radio">
            <a:extLst>
              <a:ext uri="{FF2B5EF4-FFF2-40B4-BE49-F238E27FC236}">
                <a16:creationId xmlns:a16="http://schemas.microsoft.com/office/drawing/2014/main" id="{F6E5247B-0DE6-436A-ABA5-0F26B4ED5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95" y="414865"/>
            <a:ext cx="4408404" cy="24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05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F8713B6-9716-6043-9192-93DEFDCE88A8}"/>
              </a:ext>
            </a:extLst>
          </p:cNvPr>
          <p:cNvSpPr txBox="1"/>
          <p:nvPr/>
        </p:nvSpPr>
        <p:spPr>
          <a:xfrm>
            <a:off x="829732" y="1010245"/>
            <a:ext cx="670669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Niños, niñas y adolescentes en riesgo de reclutamiento y utilización por grupos armados organizados.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Niños, niñas y adolescentes en riesgo de Minas Antipersonal - MAP, Municiones Sin Explosionar – MSE y trampas explosivas TE.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Niños, niñas y adolescentes en riesgo de por uso militar de establecimientos educativos. </a:t>
            </a:r>
            <a:endParaRPr lang="es-CO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Población con discapacidad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Población en protección y prevención del ICBF.</a:t>
            </a:r>
            <a:endParaRPr lang="es-CO" sz="2200" dirty="0">
              <a:solidFill>
                <a:srgbClr val="436C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D5E4FC8-4AE1-604F-B8AD-2201B8658D83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44FE4-FA7F-E248-8198-CA9FF0786CCE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05E537-C940-4D6F-A5C8-8CB1B9E68F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EE75B4F8-599D-4219-A687-A22C696A097E}"/>
              </a:ext>
            </a:extLst>
          </p:cNvPr>
          <p:cNvSpPr/>
          <p:nvPr/>
        </p:nvSpPr>
        <p:spPr>
          <a:xfrm>
            <a:off x="978042" y="184032"/>
            <a:ext cx="6814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b="1" dirty="0">
                <a:solidFill>
                  <a:srgbClr val="3F65AA"/>
                </a:solidFill>
              </a:rPr>
              <a:t>Grupos poblacionales priorizados </a:t>
            </a:r>
          </a:p>
        </p:txBody>
      </p:sp>
      <p:pic>
        <p:nvPicPr>
          <p:cNvPr id="8" name="Imagen 7" descr="Imagen que contiene persona, niño, joven, tabla&#10;&#10;Descripción generada automáticamente">
            <a:extLst>
              <a:ext uri="{FF2B5EF4-FFF2-40B4-BE49-F238E27FC236}">
                <a16:creationId xmlns:a16="http://schemas.microsoft.com/office/drawing/2014/main" id="{C46933BB-D07E-40AE-9F1E-CAB16B539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8206" y="417971"/>
            <a:ext cx="4191686" cy="3143764"/>
          </a:xfrm>
          <a:prstGeom prst="rect">
            <a:avLst/>
          </a:prstGeom>
        </p:spPr>
      </p:pic>
      <p:pic>
        <p:nvPicPr>
          <p:cNvPr id="11" name="Picture 2" descr="https://encrypted-tbn2.gstatic.com/images?q=tbn:ANd9GcTXki29-f13FGFvOU_Z_tM8appwZjQPODRX7fx45YUZbhcd9PCd_A">
            <a:extLst>
              <a:ext uri="{FF2B5EF4-FFF2-40B4-BE49-F238E27FC236}">
                <a16:creationId xmlns:a16="http://schemas.microsoft.com/office/drawing/2014/main" id="{61CD2834-B177-4275-8A70-997E4908A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205" y="4057214"/>
            <a:ext cx="4207959" cy="28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231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F8713B6-9716-6043-9192-93DEFDCE88A8}"/>
              </a:ext>
            </a:extLst>
          </p:cNvPr>
          <p:cNvSpPr txBox="1"/>
          <p:nvPr/>
        </p:nvSpPr>
        <p:spPr>
          <a:xfrm>
            <a:off x="709069" y="1443841"/>
            <a:ext cx="63940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Asistencia técnica y acompañamiento para el acceso y la permanencia de las poblaciones en condiciones de vulnerabilidad.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Gestión para la expedición de la reglamentación nacional para las residencias escolares, Directiva de gestión integral del riesgo escolar y orientaciones para la atención de la población privada de la libertad y población del ICBF.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Actualización de lineamientos para atención a víctimas del conflicto armado interno, estudiantes residentes y gestión integral del riesgo escolar.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algn="just"/>
            <a:r>
              <a:rPr lang="es-ES" sz="2000" dirty="0"/>
              <a:t>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D5E4FC8-4AE1-604F-B8AD-2201B8658D83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44FE4-FA7F-E248-8198-CA9FF0786CCE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24865E6-8714-4BCD-A021-7F8E53D35664}"/>
              </a:ext>
            </a:extLst>
          </p:cNvPr>
          <p:cNvSpPr txBox="1"/>
          <p:nvPr/>
        </p:nvSpPr>
        <p:spPr>
          <a:xfrm>
            <a:off x="876298" y="118840"/>
            <a:ext cx="521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3F65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misionales estratégicas 2021</a:t>
            </a:r>
            <a:endParaRPr lang="es-CO" sz="3600" b="1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8E843F7-0CF1-4FED-8B1B-FC716461C5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pic>
        <p:nvPicPr>
          <p:cNvPr id="14338" name="Picture 2" descr="Niños, población vulnerable y el Gobierno Federal no los tiene en su agenda  | Así Las Cosas | W Radio Mexico">
            <a:extLst>
              <a:ext uri="{FF2B5EF4-FFF2-40B4-BE49-F238E27FC236}">
                <a16:creationId xmlns:a16="http://schemas.microsoft.com/office/drawing/2014/main" id="{DDDCD1C0-4927-4AC1-AA50-D9C491C47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91" y="30145"/>
            <a:ext cx="4736707" cy="209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Secretaría de Salud brinda atención a la población vulnerable - Alcaldía de  Tuluá - De la Gente para la Gente">
            <a:extLst>
              <a:ext uri="{FF2B5EF4-FFF2-40B4-BE49-F238E27FC236}">
                <a16:creationId xmlns:a16="http://schemas.microsoft.com/office/drawing/2014/main" id="{8B9C7017-A4C7-4BAD-A48F-5C89DEB2D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90" y="2081029"/>
            <a:ext cx="4736707" cy="26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OEA alerta sobre reclutamiento forzado de niños provenientes de Ecuador por  grupos armados de Colombia | El Comercio">
            <a:extLst>
              <a:ext uri="{FF2B5EF4-FFF2-40B4-BE49-F238E27FC236}">
                <a16:creationId xmlns:a16="http://schemas.microsoft.com/office/drawing/2014/main" id="{9B32C150-5C7F-485F-959D-70FF0DBFB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88" y="4229992"/>
            <a:ext cx="4736709" cy="26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316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F8713B6-9716-6043-9192-93DEFDCE88A8}"/>
              </a:ext>
            </a:extLst>
          </p:cNvPr>
          <p:cNvSpPr txBox="1"/>
          <p:nvPr/>
        </p:nvSpPr>
        <p:spPr>
          <a:xfrm>
            <a:off x="709069" y="1443841"/>
            <a:ext cx="63940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Articulación intersectorial para favorecer la garantía de derechos de las poblaciones vulnerables en edad escolar.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Análisis del comportamiento de la matrícula de la población vulnerable y prevención de la deserción.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Identificación de experiencias significativas en acceso y permanencia para poblaciones vulnerables.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/>
              <a:t>Formulación y acompañamiento en la ejecución de proyectos para atención a población victima del conflicto armado interno, adultos ciegos, fortalecimiento de residencias escolares, gestión integral del riesgo escolar y prevención del reclutamiento y utilización. </a:t>
            </a:r>
            <a:endParaRPr lang="es-CO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000" dirty="0"/>
          </a:p>
          <a:p>
            <a:pPr algn="just"/>
            <a:r>
              <a:rPr lang="es-ES" sz="2000" dirty="0"/>
              <a:t>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D5E4FC8-4AE1-604F-B8AD-2201B8658D83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44FE4-FA7F-E248-8198-CA9FF0786CCE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24865E6-8714-4BCD-A021-7F8E53D35664}"/>
              </a:ext>
            </a:extLst>
          </p:cNvPr>
          <p:cNvSpPr txBox="1"/>
          <p:nvPr/>
        </p:nvSpPr>
        <p:spPr>
          <a:xfrm>
            <a:off x="876298" y="118840"/>
            <a:ext cx="521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3F65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misionales estratégicas 2021</a:t>
            </a:r>
            <a:endParaRPr lang="es-CO" sz="3600" b="1" dirty="0">
              <a:solidFill>
                <a:srgbClr val="3F65A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8E843F7-0CF1-4FED-8B1B-FC716461C5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266" y="6379460"/>
            <a:ext cx="2070543" cy="470920"/>
          </a:xfrm>
          <a:prstGeom prst="rect">
            <a:avLst/>
          </a:prstGeom>
        </p:spPr>
      </p:pic>
      <p:pic>
        <p:nvPicPr>
          <p:cNvPr id="14338" name="Picture 2" descr="Niños, población vulnerable y el Gobierno Federal no los tiene en su agenda  | Así Las Cosas | W Radio Mexico">
            <a:extLst>
              <a:ext uri="{FF2B5EF4-FFF2-40B4-BE49-F238E27FC236}">
                <a16:creationId xmlns:a16="http://schemas.microsoft.com/office/drawing/2014/main" id="{DDDCD1C0-4927-4AC1-AA50-D9C491C47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91" y="30145"/>
            <a:ext cx="4736707" cy="209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Secretaría de Salud brinda atención a la población vulnerable - Alcaldía de  Tuluá - De la Gente para la Gente">
            <a:extLst>
              <a:ext uri="{FF2B5EF4-FFF2-40B4-BE49-F238E27FC236}">
                <a16:creationId xmlns:a16="http://schemas.microsoft.com/office/drawing/2014/main" id="{8B9C7017-A4C7-4BAD-A48F-5C89DEB2D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90" y="2081029"/>
            <a:ext cx="4736707" cy="26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OEA alerta sobre reclutamiento forzado de niños provenientes de Ecuador por  grupos armados de Colombia | El Comercio">
            <a:extLst>
              <a:ext uri="{FF2B5EF4-FFF2-40B4-BE49-F238E27FC236}">
                <a16:creationId xmlns:a16="http://schemas.microsoft.com/office/drawing/2014/main" id="{9B32C150-5C7F-485F-959D-70FF0DBFB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88" y="4229992"/>
            <a:ext cx="4736709" cy="26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014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658BDA41-D8FC-47B4-808F-94FF1069AC90}"/>
              </a:ext>
            </a:extLst>
          </p:cNvPr>
          <p:cNvSpPr/>
          <p:nvPr/>
        </p:nvSpPr>
        <p:spPr>
          <a:xfrm>
            <a:off x="-24568" y="0"/>
            <a:ext cx="12234192" cy="8297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atin typeface="Arial" panose="020B0604020202020204" pitchFamily="34" charset="0"/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F933D099-9F0E-4F82-A590-3E9A7C8FFBD8}"/>
              </a:ext>
            </a:extLst>
          </p:cNvPr>
          <p:cNvSpPr/>
          <p:nvPr/>
        </p:nvSpPr>
        <p:spPr>
          <a:xfrm>
            <a:off x="-28735" y="-2"/>
            <a:ext cx="155751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B444F62E-8F14-4B16-A4A2-4947016C2EB2}"/>
              </a:ext>
            </a:extLst>
          </p:cNvPr>
          <p:cNvGrpSpPr/>
          <p:nvPr/>
        </p:nvGrpSpPr>
        <p:grpSpPr>
          <a:xfrm>
            <a:off x="215975" y="944833"/>
            <a:ext cx="11594601" cy="5796513"/>
            <a:chOff x="215975" y="944833"/>
            <a:chExt cx="11594601" cy="5796513"/>
          </a:xfrm>
        </p:grpSpPr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7AE7995B-907D-496D-B85A-CCD59A140986}"/>
                </a:ext>
              </a:extLst>
            </p:cNvPr>
            <p:cNvSpPr/>
            <p:nvPr/>
          </p:nvSpPr>
          <p:spPr>
            <a:xfrm>
              <a:off x="7054951" y="1072973"/>
              <a:ext cx="4615884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600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                             Participantes</a:t>
              </a:r>
            </a:p>
            <a:p>
              <a:endParaRPr lang="es-CO" sz="1600" b="1" dirty="0">
                <a:solidFill>
                  <a:srgbClr val="3366CC"/>
                </a:solidFill>
                <a:latin typeface="Century Gothic" charset="0"/>
                <a:ea typeface="Century Gothic" charset="0"/>
                <a:cs typeface="Century Gothic" charset="0"/>
              </a:endParaRPr>
            </a:p>
            <a:p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12.500 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niñas, niños y adolescentes </a:t>
              </a:r>
            </a:p>
            <a:p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4.000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 familias </a:t>
              </a:r>
            </a:p>
            <a:p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2.000 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representantes, voceros comunitarios </a:t>
              </a:r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168  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directivos docentes y docentes</a:t>
              </a:r>
            </a:p>
            <a:p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400 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funcionarios y autoridades tradicionales </a:t>
              </a:r>
            </a:p>
            <a:p>
              <a:r>
                <a:rPr lang="es-ES" sz="1600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  <a:ea typeface="Century Gothic" charset="0"/>
                  <a:cs typeface="Century Gothic" charset="0"/>
                </a:rPr>
                <a:t>103</a:t>
              </a:r>
              <a:r>
                <a:rPr lang="es-ES" sz="1600" dirty="0">
                  <a:latin typeface="Century Gothic" charset="0"/>
                  <a:ea typeface="Century Gothic" charset="0"/>
                  <a:cs typeface="Century Gothic" charset="0"/>
                </a:rPr>
                <a:t> entidades territoriales</a:t>
              </a:r>
            </a:p>
          </p:txBody>
        </p:sp>
        <p:pic>
          <p:nvPicPr>
            <p:cNvPr id="19" name="Gráfico 44" descr="Usuario">
              <a:extLst>
                <a:ext uri="{FF2B5EF4-FFF2-40B4-BE49-F238E27FC236}">
                  <a16:creationId xmlns:a16="http://schemas.microsoft.com/office/drawing/2014/main" id="{6AE771A3-AFE6-473E-B5C5-AC6B050DB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29694" y="1043604"/>
              <a:ext cx="442526" cy="442526"/>
            </a:xfrm>
            <a:prstGeom prst="rect">
              <a:avLst/>
            </a:prstGeom>
          </p:spPr>
        </p:pic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0ACED2B5-A8A5-4D4E-BFFC-6F645B725B14}"/>
                </a:ext>
              </a:extLst>
            </p:cNvPr>
            <p:cNvSpPr/>
            <p:nvPr/>
          </p:nvSpPr>
          <p:spPr>
            <a:xfrm>
              <a:off x="6900870" y="944833"/>
              <a:ext cx="4741402" cy="2264840"/>
            </a:xfrm>
            <a:prstGeom prst="rect">
              <a:avLst/>
            </a:prstGeom>
            <a:noFill/>
            <a:ln w="28575">
              <a:solidFill>
                <a:srgbClr val="CDDE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F9FBA654-097C-4838-BD4B-94928F4FC97C}"/>
                </a:ext>
              </a:extLst>
            </p:cNvPr>
            <p:cNvSpPr/>
            <p:nvPr/>
          </p:nvSpPr>
          <p:spPr>
            <a:xfrm>
              <a:off x="1928459" y="5977060"/>
              <a:ext cx="446212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600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Cobertura:</a:t>
              </a:r>
            </a:p>
            <a:p>
              <a:pPr algn="ctr"/>
              <a:r>
                <a:rPr lang="es-CO" sz="1600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85 municipios en 17 departamentos</a:t>
              </a:r>
            </a:p>
          </p:txBody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93D42CB1-E9C7-4F8A-81AE-0E464CF0ACEF}"/>
                </a:ext>
              </a:extLst>
            </p:cNvPr>
            <p:cNvSpPr/>
            <p:nvPr/>
          </p:nvSpPr>
          <p:spPr>
            <a:xfrm>
              <a:off x="1482762" y="5878316"/>
              <a:ext cx="4741402" cy="863030"/>
            </a:xfrm>
            <a:prstGeom prst="rect">
              <a:avLst/>
            </a:prstGeom>
            <a:noFill/>
            <a:ln w="28575">
              <a:solidFill>
                <a:srgbClr val="CDDE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pic>
          <p:nvPicPr>
            <p:cNvPr id="34" name="Gráfico 55" descr="Marcador">
              <a:extLst>
                <a:ext uri="{FF2B5EF4-FFF2-40B4-BE49-F238E27FC236}">
                  <a16:creationId xmlns:a16="http://schemas.microsoft.com/office/drawing/2014/main" id="{EFC84F52-3198-4273-9DE4-E7CF42D1E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82762" y="5878316"/>
              <a:ext cx="770086" cy="770086"/>
            </a:xfrm>
            <a:prstGeom prst="rect">
              <a:avLst/>
            </a:prstGeom>
          </p:spPr>
        </p:pic>
        <p:sp>
          <p:nvSpPr>
            <p:cNvPr id="2" name="Rectángulo 1">
              <a:extLst>
                <a:ext uri="{FF2B5EF4-FFF2-40B4-BE49-F238E27FC236}">
                  <a16:creationId xmlns:a16="http://schemas.microsoft.com/office/drawing/2014/main" id="{DDBDD09F-3E1B-48B7-8D1D-0A1DE7D54F50}"/>
                </a:ext>
              </a:extLst>
            </p:cNvPr>
            <p:cNvSpPr/>
            <p:nvPr/>
          </p:nvSpPr>
          <p:spPr>
            <a:xfrm>
              <a:off x="1521296" y="3602315"/>
              <a:ext cx="474140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s-ES" b="1" dirty="0">
                  <a:solidFill>
                    <a:srgbClr val="162E50"/>
                  </a:solidFill>
                  <a:latin typeface="Century Gothic" charset="0"/>
                  <a:ea typeface="Century Gothic" charset="0"/>
                  <a:cs typeface="Century Gothic" charset="0"/>
                </a:rPr>
                <a:t>Objetivo </a:t>
              </a:r>
            </a:p>
            <a:p>
              <a:pPr algn="just"/>
              <a:endParaRPr lang="es-CO" dirty="0"/>
            </a:p>
            <a:p>
              <a:pPr algn="just"/>
              <a:r>
                <a:rPr lang="es-CO" sz="1600" dirty="0">
                  <a:latin typeface="Century Gothic" charset="0"/>
                </a:rPr>
                <a:t>Fortalecer las </a:t>
              </a:r>
              <a:r>
                <a:rPr lang="es-CO" sz="1600" b="1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</a:rPr>
                <a:t>capacidades individuales, familiares, comunitarias e institucionales </a:t>
              </a:r>
              <a:r>
                <a:rPr lang="es-CO" sz="1600" dirty="0">
                  <a:latin typeface="Century Gothic" charset="0"/>
                </a:rPr>
                <a:t>para contribuir a la </a:t>
              </a:r>
              <a:r>
                <a:rPr lang="es-CO" sz="1600" b="1" dirty="0">
                  <a:solidFill>
                    <a:schemeClr val="accent6">
                      <a:lumMod val="75000"/>
                    </a:schemeClr>
                  </a:solidFill>
                  <a:latin typeface="Century Gothic" charset="0"/>
                </a:rPr>
                <a:t>efectiva prevención</a:t>
              </a:r>
              <a:r>
                <a:rPr lang="es-CO" sz="1600" dirty="0">
                  <a:latin typeface="Century Gothic" charset="0"/>
                </a:rPr>
                <a:t> del reclutamiento, uso y utilización de niños, niñas y adolescentes en los municipios PDET priorizados</a:t>
              </a:r>
            </a:p>
          </p:txBody>
        </p:sp>
        <p:sp>
          <p:nvSpPr>
            <p:cNvPr id="36" name="Rectángulo 35">
              <a:extLst>
                <a:ext uri="{FF2B5EF4-FFF2-40B4-BE49-F238E27FC236}">
                  <a16:creationId xmlns:a16="http://schemas.microsoft.com/office/drawing/2014/main" id="{FCE56D0B-EBF5-4379-AD2B-4BA915748550}"/>
                </a:ext>
              </a:extLst>
            </p:cNvPr>
            <p:cNvSpPr/>
            <p:nvPr/>
          </p:nvSpPr>
          <p:spPr>
            <a:xfrm>
              <a:off x="215975" y="1002389"/>
              <a:ext cx="6124563" cy="2144598"/>
            </a:xfrm>
            <a:prstGeom prst="rect">
              <a:avLst/>
            </a:prstGeom>
            <a:noFill/>
            <a:ln w="28575">
              <a:solidFill>
                <a:srgbClr val="CDDE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/>
                <a:t>Esunproyectodela</a:t>
              </a:r>
              <a:r>
                <a:rPr lang="es-CO" b="1"/>
                <a:t>CooperaciónInternacionalyelGobiernodeColombia</a:t>
              </a:r>
              <a:r>
                <a:rPr lang="es-CO"/>
                <a:t>financiadoporel</a:t>
              </a:r>
              <a:r>
                <a:rPr lang="es-CO" b="1"/>
                <a:t>FondoMultidonantedelasNacionesUnidasparaelsostenimientodelapazenColombia</a:t>
              </a:r>
              <a:r>
                <a:rPr lang="es-CO"/>
                <a:t>,quebuscafortalecerlosentornosprotectoresdelosniños,niñasyadolescentespara</a:t>
              </a:r>
              <a:r>
                <a:rPr lang="es-CO" b="1"/>
                <a:t>prevenirelreclutamiento,usoyutilización</a:t>
              </a:r>
              <a:r>
                <a:rPr lang="es-CO"/>
                <a:t>porpartedegruposarmadosorganizadosygruposdelictivosorganizados.</a:t>
              </a:r>
              <a:endParaRPr lang="es-ES_tradnl" dirty="0"/>
            </a:p>
          </p:txBody>
        </p:sp>
        <p:pic>
          <p:nvPicPr>
            <p:cNvPr id="4" name="Gráfico 3" descr="Familia con dos niños">
              <a:extLst>
                <a:ext uri="{FF2B5EF4-FFF2-40B4-BE49-F238E27FC236}">
                  <a16:creationId xmlns:a16="http://schemas.microsoft.com/office/drawing/2014/main" id="{5CEE3AEE-5757-4662-8333-B8FED8FC5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1424" y="3998457"/>
              <a:ext cx="651559" cy="651559"/>
            </a:xfrm>
            <a:prstGeom prst="rect">
              <a:avLst/>
            </a:prstGeom>
          </p:spPr>
        </p:pic>
        <p:grpSp>
          <p:nvGrpSpPr>
            <p:cNvPr id="40" name="Grupo 39">
              <a:extLst>
                <a:ext uri="{FF2B5EF4-FFF2-40B4-BE49-F238E27FC236}">
                  <a16:creationId xmlns:a16="http://schemas.microsoft.com/office/drawing/2014/main" id="{1F51B4BB-3613-460A-90DE-1FFA9F73B992}"/>
                </a:ext>
              </a:extLst>
            </p:cNvPr>
            <p:cNvGrpSpPr/>
            <p:nvPr/>
          </p:nvGrpSpPr>
          <p:grpSpPr>
            <a:xfrm>
              <a:off x="6632517" y="3429000"/>
              <a:ext cx="5178059" cy="3026383"/>
              <a:chOff x="-166272" y="-69222"/>
              <a:chExt cx="5500048" cy="3062310"/>
            </a:xfrm>
          </p:grpSpPr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4189F166-3AB3-4349-8634-1C40315411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-166272" y="-69222"/>
                <a:ext cx="5500048" cy="3062310"/>
              </a:xfrm>
              <a:prstGeom prst="rect">
                <a:avLst/>
              </a:prstGeom>
            </p:spPr>
          </p:pic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6B71B963-B805-48F5-AE1F-B920FF1447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5203" t="18955" r="4869" b="15251"/>
              <a:stretch/>
            </p:blipFill>
            <p:spPr>
              <a:xfrm>
                <a:off x="521165" y="2493165"/>
                <a:ext cx="1007384" cy="290243"/>
              </a:xfrm>
              <a:prstGeom prst="rect">
                <a:avLst/>
              </a:prstGeom>
            </p:spPr>
          </p:pic>
          <p:pic>
            <p:nvPicPr>
              <p:cNvPr id="8" name="Imagen 7">
                <a:extLst>
                  <a:ext uri="{FF2B5EF4-FFF2-40B4-BE49-F238E27FC236}">
                    <a16:creationId xmlns:a16="http://schemas.microsoft.com/office/drawing/2014/main" id="{E6F85929-F20F-4E15-97FF-F0E3C5AA1B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flipH="1">
                <a:off x="1680034" y="2493165"/>
                <a:ext cx="1226107" cy="256861"/>
              </a:xfrm>
              <a:prstGeom prst="rect">
                <a:avLst/>
              </a:prstGeom>
            </p:spPr>
          </p:pic>
        </p:grp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80299CF1-542B-44EB-BBCC-8AA9AF22F586}"/>
                </a:ext>
              </a:extLst>
            </p:cNvPr>
            <p:cNvSpPr/>
            <p:nvPr/>
          </p:nvSpPr>
          <p:spPr>
            <a:xfrm>
              <a:off x="244539" y="1018209"/>
              <a:ext cx="6096000" cy="20313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es-CO" dirty="0"/>
                <a:t>Es un proyecto de la </a:t>
              </a:r>
              <a:r>
                <a:rPr lang="es-CO" b="1" dirty="0"/>
                <a:t>Cooperación Internacional y el Gobierno de Colombia</a:t>
              </a:r>
              <a:r>
                <a:rPr lang="es-CO" dirty="0"/>
                <a:t> financiado por el Fondo </a:t>
              </a:r>
              <a:r>
                <a:rPr lang="es-CO" dirty="0" err="1"/>
                <a:t>Multidonante</a:t>
              </a:r>
              <a:r>
                <a:rPr lang="es-CO" dirty="0"/>
                <a:t> de las Naciones Unidas para el </a:t>
              </a:r>
              <a:r>
                <a:rPr lang="es-CO" b="1" dirty="0"/>
                <a:t>sostenimiento de la paz en Colombia </a:t>
              </a:r>
              <a:r>
                <a:rPr lang="es-CO" dirty="0"/>
                <a:t>que busca fortalecer los entornos protectores de los niños, niñas y adolescentes para </a:t>
              </a:r>
              <a:r>
                <a:rPr lang="es-CO" b="1" dirty="0"/>
                <a:t>prevenir el reclutamiento, uso y utilización</a:t>
              </a:r>
              <a:r>
                <a:rPr lang="es-CO" dirty="0"/>
                <a:t> por parte de grupos armados organizados y grupos delictivos organizados</a:t>
              </a:r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9FD3F212-767C-489B-887D-BF9DE7DD3128}"/>
                </a:ext>
              </a:extLst>
            </p:cNvPr>
            <p:cNvSpPr/>
            <p:nvPr/>
          </p:nvSpPr>
          <p:spPr>
            <a:xfrm>
              <a:off x="1393417" y="3413839"/>
              <a:ext cx="4947121" cy="2264840"/>
            </a:xfrm>
            <a:prstGeom prst="rect">
              <a:avLst/>
            </a:prstGeom>
            <a:noFill/>
            <a:ln w="28575">
              <a:solidFill>
                <a:srgbClr val="CDDE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</p:grp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86F25E1-551D-435D-BFFC-84E0303AD0FD}"/>
              </a:ext>
            </a:extLst>
          </p:cNvPr>
          <p:cNvSpPr txBox="1"/>
          <p:nvPr/>
        </p:nvSpPr>
        <p:spPr>
          <a:xfrm>
            <a:off x="5252305" y="-22259"/>
            <a:ext cx="6703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latin typeface="Century Gothic" charset="0"/>
              </a:rPr>
              <a:t>Estrategia Nacional para la prevención del reclutamiento: Súmate por mí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B4EFBED-F9D9-444E-899A-9E9849ECC7C4}"/>
              </a:ext>
            </a:extLst>
          </p:cNvPr>
          <p:cNvSpPr/>
          <p:nvPr/>
        </p:nvSpPr>
        <p:spPr>
          <a:xfrm>
            <a:off x="0" y="0"/>
            <a:ext cx="829733" cy="829733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2FBE84E-3414-4265-BA3E-4EADE0B76F81}"/>
              </a:ext>
            </a:extLst>
          </p:cNvPr>
          <p:cNvSpPr txBox="1"/>
          <p:nvPr/>
        </p:nvSpPr>
        <p:spPr>
          <a:xfrm>
            <a:off x="139842" y="30145"/>
            <a:ext cx="698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17220262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UMERO xmlns="a3fbda17-2513-4755-8cda-8a8184eafa6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A65FDE3FD1CDA4FBE0D5A2E7A7EB5E9" ma:contentTypeVersion="15" ma:contentTypeDescription="Crear nuevo documento." ma:contentTypeScope="" ma:versionID="7b7616c4c99ae6f2a04861f1b0c25148">
  <xsd:schema xmlns:xsd="http://www.w3.org/2001/XMLSchema" xmlns:xs="http://www.w3.org/2001/XMLSchema" xmlns:p="http://schemas.microsoft.com/office/2006/metadata/properties" xmlns:ns2="a3fbda17-2513-4755-8cda-8a8184eafa63" xmlns:ns3="6fa18099-9c1f-4650-a0fa-ac750f848284" targetNamespace="http://schemas.microsoft.com/office/2006/metadata/properties" ma:root="true" ma:fieldsID="0be058fd7d385f569d112934ac36a517" ns2:_="" ns3:_="">
    <xsd:import namespace="a3fbda17-2513-4755-8cda-8a8184eafa63"/>
    <xsd:import namespace="6fa18099-9c1f-4650-a0fa-ac750f8482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NUMERO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bda17-2513-4755-8cda-8a8184eafa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NUMERO" ma:index="19" nillable="true" ma:displayName="NUMERO" ma:format="Dropdown" ma:internalName="NUMERO" ma:percentage="FALSE">
      <xsd:simpleType>
        <xsd:restriction base="dms:Number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a18099-9c1f-4650-a0fa-ac750f848284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1C3E91-53A9-4AC8-8C1C-1E6EDD14C0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DAEA35A-8116-4FAC-9D70-7AE0FCA6D1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A21DFD-7356-4005-AEE8-7E24B7F5984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801</TotalTime>
  <Words>935</Words>
  <Application>Microsoft Office PowerPoint</Application>
  <PresentationFormat>Panorámica</PresentationFormat>
  <Paragraphs>123</Paragraphs>
  <Slides>11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Open Sans</vt:lpstr>
      <vt:lpstr>Times New Roman</vt:lpstr>
      <vt:lpstr>Wingdings</vt:lpstr>
      <vt:lpstr>Work Sans</vt:lpstr>
      <vt:lpstr>Work Sans Light</vt:lpstr>
      <vt:lpstr>Work Sans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Hernan Alfonso Suarez Cediel</dc:creator>
  <cp:lastModifiedBy>Ivan Dario Aristizabal Henao</cp:lastModifiedBy>
  <cp:revision>50</cp:revision>
  <dcterms:created xsi:type="dcterms:W3CDTF">2018-12-12T16:12:35Z</dcterms:created>
  <dcterms:modified xsi:type="dcterms:W3CDTF">2021-02-10T16:41:25Z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0x010100CA65FDE3FD1CDA4FBE0D5A2E7A7EB5E9</vt:lpwstr>
  </property>
</Properties>
</file>